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320" userDrawn="1">
          <p15:clr>
            <a:srgbClr val="A4A3A4"/>
          </p15:clr>
        </p15:guide>
        <p15:guide id="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937"/>
    <a:srgbClr val="111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A7915E-835F-4829-A24C-F278C336D996}" v="19" dt="2023-12-03T15:27:44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73" y="72"/>
      </p:cViewPr>
      <p:guideLst>
        <p:guide pos="3840"/>
        <p:guide orient="horz"/>
        <p:guide orient="horz" pos="432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66B5D-B8F6-3C01-02B2-8923149A8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7EFB43-2446-EEDD-1200-B3471F6C9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D253CE-832F-7DA3-C24C-D3455122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D6273-81AF-C4BA-95F4-33A83665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68167-777E-0F21-60C8-5985E67C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015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38D99-A78B-8F31-80BE-880C56C3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B8221F-46EA-27CA-E868-88A05EA9C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0DAFC0-02D6-788D-1257-442ADF18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5224EF-247E-D8B3-BAE2-02B21996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3E9D9E-DD63-FA56-A377-215A50C9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64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886C40-C1E8-911B-9475-78C503065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77B393-4567-4CD0-70E5-28946966D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BFD510-0949-FC2E-3557-690996BC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3BC667-6968-1697-F52B-7EA50F7A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C4F01-B555-D7CC-85AC-E467DDB4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890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19371-5F4B-D5B7-BE96-AEAF1627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F3F402-CAF9-2838-9435-58EAD16E9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2756FE-9660-9E8B-4B89-25811044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7AE1EF-12A4-C950-1547-D25EB069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CBE920-7423-B02D-A568-F34CC8D1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198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C4E12-5B5F-FD12-6966-39A75C62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F359F6-7EE7-C485-3CE4-7EDB7BBE7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024F77-3144-D9AF-5995-E5098F40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33C86E-9F18-B9C0-360A-A94F213F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5ECFC4-C328-1EC5-06DB-691409AA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68252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3D0A0-AAAD-B46D-A824-2FB71E8E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25C86-9D5E-C596-0043-D59DC447B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6A4467-0BF5-0C7A-2FF9-EED3ABEF0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FE24D7-4349-0C11-E445-A882751AF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7DCA42-0CE5-B165-118C-B9088F61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5CBB9A-DF1B-64B1-6DC2-88BE0CDF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162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9E9A9-7933-21D9-7C6B-338D378C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5FFB74-6763-1570-7D23-B52991EDF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4F83CE-697B-1360-951F-78D8D12F5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95F9E5-EBB6-86B6-337B-4D858C526A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5CA45A-E4E2-7A91-B302-E02676548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A2D96B-F56C-84B6-CD48-894E5299F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EFD5F57-DFD8-6280-D93E-644C7EBB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09BA5E-8DF8-D184-C9D2-FA2928FC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435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7CD4-DA86-C608-01ED-FD499F89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B35796-A9FB-22D9-BA92-CEEA1400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294AF1-4E00-EE13-7DA5-EC4A28945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3456EE-1581-EFD7-91C8-0917668C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259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0FD544B-908A-52AE-ACF4-0A96B3B0B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A83A225-384A-712B-F229-754D4861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703C09-2B44-EBF6-65D6-B51A536E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614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0D687-A331-A9DA-8933-267D1F98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BBB6FA-7898-F03F-AA5A-5376C1740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4DD8B9-61AB-5CDE-A976-35BADA09A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A31148-DB54-69BF-B073-B0D7CE7C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B0197A-3C88-C8D1-6A54-063848D4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9AF2A4-D87C-D390-A8FF-56D6B5EF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588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9B3A1-505A-2A43-E8AE-C1FE50F0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9A6C12-A028-FD9A-23A7-E08BDB373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9129CC-7F11-A301-810E-4C810EF45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61CCC8-366F-B610-3061-71F3F0C4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4F9C14-7FBB-A1C7-A699-5FBD89F2E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849D87-0303-9F51-1F2D-78FF29A2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028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0D2D022-5988-C154-2413-42C6BD372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B958BB-4930-52A0-E8D8-96527EAC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8B7E40-FF06-B902-0B6D-17CD6B3D9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26E2D-D122-4B48-9F26-818A73A8E0F1}" type="datetimeFigureOut">
              <a:rPr lang="es-AR" smtClean="0"/>
              <a:t>4/12/2023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6522D7-77EE-4A4A-63DD-16E61F1E1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F79620-D692-45C5-ADC1-3EDAAE046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94A4-E307-4145-B464-14B234D2C5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137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.png"/><Relationship Id="rId17" Type="http://schemas.openxmlformats.org/officeDocument/2006/relationships/image" Target="../media/image7.pn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3D757B4-F615-A383-B407-E9BB6E622926}"/>
              </a:ext>
            </a:extLst>
          </p:cNvPr>
          <p:cNvSpPr/>
          <p:nvPr/>
        </p:nvSpPr>
        <p:spPr>
          <a:xfrm>
            <a:off x="1363227" y="1634304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6665A15-42A9-64AC-2D54-D3E318AA101A}"/>
              </a:ext>
            </a:extLst>
          </p:cNvPr>
          <p:cNvSpPr/>
          <p:nvPr/>
        </p:nvSpPr>
        <p:spPr>
          <a:xfrm>
            <a:off x="3334379" y="1634304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2CA9E89-911B-15E8-063A-768C55BD210F}"/>
              </a:ext>
            </a:extLst>
          </p:cNvPr>
          <p:cNvSpPr/>
          <p:nvPr/>
        </p:nvSpPr>
        <p:spPr>
          <a:xfrm>
            <a:off x="5305531" y="1634304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B7DB196-382B-1CF6-34E5-7B771F9DE9DB}"/>
              </a:ext>
            </a:extLst>
          </p:cNvPr>
          <p:cNvSpPr/>
          <p:nvPr/>
        </p:nvSpPr>
        <p:spPr>
          <a:xfrm>
            <a:off x="7276682" y="1634304"/>
            <a:ext cx="3552091" cy="38208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0396E128-F58C-340C-F073-A17FA3E2DE04}"/>
              </a:ext>
            </a:extLst>
          </p:cNvPr>
          <p:cNvSpPr/>
          <p:nvPr/>
        </p:nvSpPr>
        <p:spPr>
          <a:xfrm>
            <a:off x="1363226" y="3837405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571AB34-AA4F-26AA-C009-F9B600EA787F}"/>
              </a:ext>
            </a:extLst>
          </p:cNvPr>
          <p:cNvSpPr/>
          <p:nvPr/>
        </p:nvSpPr>
        <p:spPr>
          <a:xfrm>
            <a:off x="3334378" y="3837405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80CE4A6-DA3E-FF0F-63EE-4588DB7E5702}"/>
              </a:ext>
            </a:extLst>
          </p:cNvPr>
          <p:cNvSpPr/>
          <p:nvPr/>
        </p:nvSpPr>
        <p:spPr>
          <a:xfrm>
            <a:off x="5305530" y="3837404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D8F737-A8B0-E861-12B8-D708F939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26" y="2316990"/>
            <a:ext cx="931983" cy="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 7">
            <a:extLst>
              <a:ext uri="{FF2B5EF4-FFF2-40B4-BE49-F238E27FC236}">
                <a16:creationId xmlns:a16="http://schemas.microsoft.com/office/drawing/2014/main" id="{819AC154-7CB0-D5AE-2147-65C36FE29888}"/>
              </a:ext>
            </a:extLst>
          </p:cNvPr>
          <p:cNvSpPr/>
          <p:nvPr/>
        </p:nvSpPr>
        <p:spPr>
          <a:xfrm>
            <a:off x="8085363" y="2577382"/>
            <a:ext cx="1934727" cy="1934727"/>
          </a:xfrm>
          <a:custGeom>
            <a:avLst/>
            <a:gdLst/>
            <a:ahLst/>
            <a:cxnLst/>
            <a:rect l="l" t="t" r="r" b="b"/>
            <a:pathLst>
              <a:path w="3523165" h="3523165">
                <a:moveTo>
                  <a:pt x="0" y="0"/>
                </a:moveTo>
                <a:lnTo>
                  <a:pt x="3523165" y="0"/>
                </a:lnTo>
                <a:lnTo>
                  <a:pt x="3523165" y="3523165"/>
                </a:lnTo>
                <a:lnTo>
                  <a:pt x="0" y="352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pic>
        <p:nvPicPr>
          <p:cNvPr id="3" name="Gráfico 2" descr="User con relleno sólido">
            <a:extLst>
              <a:ext uri="{FF2B5EF4-FFF2-40B4-BE49-F238E27FC236}">
                <a16:creationId xmlns:a16="http://schemas.microsoft.com/office/drawing/2014/main" id="{886486C1-09F6-F431-3134-1D71C8FA7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3802" y="5754451"/>
            <a:ext cx="914400" cy="9144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FDFADAD-3F40-7531-2AC6-6C15F990BC03}"/>
              </a:ext>
            </a:extLst>
          </p:cNvPr>
          <p:cNvSpPr txBox="1"/>
          <p:nvPr/>
        </p:nvSpPr>
        <p:spPr>
          <a:xfrm>
            <a:off x="7930831" y="6026985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dirty="0">
                <a:solidFill>
                  <a:schemeClr val="bg1"/>
                </a:solidFill>
                <a:latin typeface="Figtree" pitchFamily="2" charset="0"/>
              </a:rPr>
              <a:t>Gustavo Oliveros – FAI-3621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A7E050-C8FD-56AC-72A0-3489AA696847}"/>
              </a:ext>
            </a:extLst>
          </p:cNvPr>
          <p:cNvSpPr txBox="1"/>
          <p:nvPr/>
        </p:nvSpPr>
        <p:spPr>
          <a:xfrm>
            <a:off x="1428523" y="279184"/>
            <a:ext cx="4685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Figtree" pitchFamily="2" charset="0"/>
              </a:rPr>
              <a:t>Proyecto Final - 2023</a:t>
            </a:r>
          </a:p>
          <a:p>
            <a:r>
              <a:rPr lang="es-AR" dirty="0">
                <a:solidFill>
                  <a:schemeClr val="bg1"/>
                </a:solidFill>
                <a:latin typeface="Figtree" pitchFamily="2" charset="0"/>
              </a:rPr>
              <a:t>Tecnicatura Universitaria en Desarrollo Web</a:t>
            </a:r>
          </a:p>
          <a:p>
            <a:r>
              <a:rPr lang="es-AR" dirty="0">
                <a:solidFill>
                  <a:schemeClr val="bg1"/>
                </a:solidFill>
                <a:latin typeface="Figtree" pitchFamily="2" charset="0"/>
              </a:rPr>
              <a:t>Universidad Nacional del Comahue</a:t>
            </a:r>
          </a:p>
        </p:txBody>
      </p:sp>
      <p:pic>
        <p:nvPicPr>
          <p:cNvPr id="7" name="Gráfico 6" descr="Graduation cap con relleno sólido">
            <a:extLst>
              <a:ext uri="{FF2B5EF4-FFF2-40B4-BE49-F238E27FC236}">
                <a16:creationId xmlns:a16="http://schemas.microsoft.com/office/drawing/2014/main" id="{9BE66858-CBDB-4A23-1A17-2E289F4A36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826" y="283649"/>
            <a:ext cx="914400" cy="914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8A616FB-FC78-28D3-825C-534796170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630" y="4388040"/>
            <a:ext cx="1262978" cy="5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Disney+ Logo in SVG Vector or PNG File Format - Logo.wine">
            <a:extLst>
              <a:ext uri="{FF2B5EF4-FFF2-40B4-BE49-F238E27FC236}">
                <a16:creationId xmlns:a16="http://schemas.microsoft.com/office/drawing/2014/main" id="{A28E49EA-9230-22FC-D33A-FDDAF446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44" y="4189096"/>
            <a:ext cx="1371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BO Max Logo, symbol, meaning, history, PNG, brand">
            <a:extLst>
              <a:ext uri="{FF2B5EF4-FFF2-40B4-BE49-F238E27FC236}">
                <a16:creationId xmlns:a16="http://schemas.microsoft.com/office/drawing/2014/main" id="{1CF56701-4BF8-7696-0AEF-6E9F7F98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49" y="2093607"/>
            <a:ext cx="1183044" cy="6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ramount Plus vector logo (svg, eps) free download - Brandlogos.net">
            <a:extLst>
              <a:ext uri="{FF2B5EF4-FFF2-40B4-BE49-F238E27FC236}">
                <a16:creationId xmlns:a16="http://schemas.microsoft.com/office/drawing/2014/main" id="{9A78CCD4-5E2A-A024-A24B-4CD76270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414" y="1795331"/>
            <a:ext cx="1262013" cy="126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ple TV logo - símbolo, significado logotipo, historia, PNG">
            <a:extLst>
              <a:ext uri="{FF2B5EF4-FFF2-40B4-BE49-F238E27FC236}">
                <a16:creationId xmlns:a16="http://schemas.microsoft.com/office/drawing/2014/main" id="{A8B7200D-8545-1728-9E44-6287A2593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78" y="4327109"/>
            <a:ext cx="1082843" cy="60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38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937"/>
            </a:gs>
            <a:gs pos="100000">
              <a:srgbClr val="11182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o 46">
            <a:extLst>
              <a:ext uri="{FF2B5EF4-FFF2-40B4-BE49-F238E27FC236}">
                <a16:creationId xmlns:a16="http://schemas.microsoft.com/office/drawing/2014/main" id="{973268D7-F924-2976-4B19-3D23DC23A80D}"/>
              </a:ext>
            </a:extLst>
          </p:cNvPr>
          <p:cNvGrpSpPr/>
          <p:nvPr/>
        </p:nvGrpSpPr>
        <p:grpSpPr>
          <a:xfrm>
            <a:off x="776573" y="-5292440"/>
            <a:ext cx="10227117" cy="3884124"/>
            <a:chOff x="776573" y="1352200"/>
            <a:chExt cx="10227117" cy="3884124"/>
          </a:xfrm>
        </p:grpSpPr>
        <p:sp>
          <p:nvSpPr>
            <p:cNvPr id="51" name="TextBox 5">
              <a:extLst>
                <a:ext uri="{FF2B5EF4-FFF2-40B4-BE49-F238E27FC236}">
                  <a16:creationId xmlns:a16="http://schemas.microsoft.com/office/drawing/2014/main" id="{6CBA11A8-8405-5F78-206E-A3212906D13F}"/>
                </a:ext>
              </a:extLst>
            </p:cNvPr>
            <p:cNvSpPr txBox="1"/>
            <p:nvPr/>
          </p:nvSpPr>
          <p:spPr>
            <a:xfrm>
              <a:off x="7112836" y="2612975"/>
              <a:ext cx="3890854" cy="19620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11"/>
                </a:lnSpc>
              </a:pPr>
              <a:endParaRPr lang="es-AR" dirty="0"/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Experiencias vividas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Barreras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Nueva etapa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Agradecimientos</a:t>
              </a:r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32370B8E-D96A-2093-7B67-8BDC731C6EE5}"/>
                </a:ext>
              </a:extLst>
            </p:cNvPr>
            <p:cNvSpPr txBox="1"/>
            <p:nvPr/>
          </p:nvSpPr>
          <p:spPr>
            <a:xfrm>
              <a:off x="3402330" y="1352200"/>
              <a:ext cx="5387340" cy="1000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CONCLUSIÓN</a:t>
              </a:r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73622D15-5405-0BA8-314A-3BDB264EADE1}"/>
                </a:ext>
              </a:extLst>
            </p:cNvPr>
            <p:cNvSpPr txBox="1"/>
            <p:nvPr/>
          </p:nvSpPr>
          <p:spPr>
            <a:xfrm>
              <a:off x="776573" y="2658695"/>
              <a:ext cx="4761486" cy="2577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11"/>
                </a:lnSpc>
              </a:pPr>
              <a:endParaRPr lang="es-AR" dirty="0"/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Libertades otorgadas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Proyecto en mente desde hace tiempo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Buena forma de terminar la tecnicatura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Buenos proyectos</a:t>
              </a: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1A1C51F7-FB96-1B38-C708-24B7E91B2373}"/>
                </a:ext>
              </a:extLst>
            </p:cNvPr>
            <p:cNvSpPr txBox="1"/>
            <p:nvPr/>
          </p:nvSpPr>
          <p:spPr>
            <a:xfrm>
              <a:off x="1775453" y="2745405"/>
              <a:ext cx="2763727" cy="570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s-AR" sz="3399" b="1" dirty="0">
                  <a:solidFill>
                    <a:srgbClr val="FFFFFF"/>
                  </a:solidFill>
                  <a:latin typeface="Figtree" pitchFamily="2" charset="0"/>
                </a:rPr>
                <a:t>Materia</a:t>
              </a:r>
            </a:p>
          </p:txBody>
        </p:sp>
        <p:sp>
          <p:nvSpPr>
            <p:cNvPr id="50" name="TextBox 7">
              <a:extLst>
                <a:ext uri="{FF2B5EF4-FFF2-40B4-BE49-F238E27FC236}">
                  <a16:creationId xmlns:a16="http://schemas.microsoft.com/office/drawing/2014/main" id="{BD6E5BF1-FA5D-1634-A184-B959D84CA6BC}"/>
                </a:ext>
              </a:extLst>
            </p:cNvPr>
            <p:cNvSpPr txBox="1"/>
            <p:nvPr/>
          </p:nvSpPr>
          <p:spPr>
            <a:xfrm>
              <a:off x="8039944" y="2745404"/>
              <a:ext cx="2531528" cy="570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s-AR" sz="3399" b="1" dirty="0">
                  <a:solidFill>
                    <a:srgbClr val="FFFFFF"/>
                  </a:solidFill>
                  <a:latin typeface="Figtree" pitchFamily="2" charset="0"/>
                </a:rPr>
                <a:t>Tecnicatura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33C5214-15B3-077A-1BE2-C3C73096EAB6}"/>
              </a:ext>
            </a:extLst>
          </p:cNvPr>
          <p:cNvGrpSpPr/>
          <p:nvPr/>
        </p:nvGrpSpPr>
        <p:grpSpPr>
          <a:xfrm>
            <a:off x="0" y="2428726"/>
            <a:ext cx="12192000" cy="4429274"/>
            <a:chOff x="0" y="2428726"/>
            <a:chExt cx="12192000" cy="4429274"/>
          </a:xfrm>
        </p:grpSpPr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06D24B3-CD1A-3041-F498-476EB90A5566}"/>
                </a:ext>
              </a:extLst>
            </p:cNvPr>
            <p:cNvSpPr txBox="1"/>
            <p:nvPr/>
          </p:nvSpPr>
          <p:spPr>
            <a:xfrm>
              <a:off x="3918585" y="2428726"/>
              <a:ext cx="435483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¿</a:t>
              </a:r>
              <a:r>
                <a:rPr lang="en-US" sz="6000" b="1" dirty="0" err="1">
                  <a:solidFill>
                    <a:srgbClr val="FFFFFF"/>
                  </a:solidFill>
                  <a:latin typeface="Figtree" pitchFamily="2" charset="0"/>
                </a:rPr>
                <a:t>Preguntas</a:t>
              </a: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?</a:t>
              </a:r>
            </a:p>
            <a:p>
              <a:pPr algn="ctr">
                <a:spcBef>
                  <a:spcPct val="0"/>
                </a:spcBef>
              </a:pPr>
              <a:r>
                <a:rPr lang="en-US" sz="3000" b="1" dirty="0">
                  <a:solidFill>
                    <a:srgbClr val="FFFFFF"/>
                  </a:solidFill>
                  <a:latin typeface="Figtree" pitchFamily="2" charset="0"/>
                </a:rPr>
                <a:t>¡Gracias!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AC8CAA6-38C9-5EF2-2234-E4588DF94E35}"/>
                </a:ext>
              </a:extLst>
            </p:cNvPr>
            <p:cNvSpPr/>
            <p:nvPr/>
          </p:nvSpPr>
          <p:spPr>
            <a:xfrm>
              <a:off x="0" y="5312576"/>
              <a:ext cx="12192000" cy="15454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67643ED9-FE59-9DFD-0ABD-B715E3489443}"/>
                </a:ext>
              </a:extLst>
            </p:cNvPr>
            <p:cNvSpPr txBox="1"/>
            <p:nvPr/>
          </p:nvSpPr>
          <p:spPr>
            <a:xfrm>
              <a:off x="3722594" y="5762122"/>
              <a:ext cx="47468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dirty="0">
                  <a:solidFill>
                    <a:schemeClr val="bg1">
                      <a:lumMod val="75000"/>
                    </a:schemeClr>
                  </a:solidFill>
                  <a:latin typeface="Figtree" pitchFamily="2" charset="0"/>
                </a:rPr>
                <a:t>Derechos reservados, 2023.</a:t>
              </a:r>
            </a:p>
            <a:p>
              <a:pPr algn="ctr"/>
              <a:r>
                <a:rPr lang="es-AR" dirty="0">
                  <a:solidFill>
                    <a:schemeClr val="bg1">
                      <a:lumMod val="75000"/>
                    </a:schemeClr>
                  </a:solidFill>
                  <a:latin typeface="Figtree" pitchFamily="2" charset="0"/>
                </a:rPr>
                <a:t>Creado y desarrollado por Gustavo Oliveros</a:t>
              </a:r>
              <a:r>
                <a:rPr lang="es-AR" dirty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625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7">
            <a:extLst>
              <a:ext uri="{FF2B5EF4-FFF2-40B4-BE49-F238E27FC236}">
                <a16:creationId xmlns:a16="http://schemas.microsoft.com/office/drawing/2014/main" id="{819AC154-7CB0-D5AE-2147-65C36FE29888}"/>
              </a:ext>
            </a:extLst>
          </p:cNvPr>
          <p:cNvSpPr/>
          <p:nvPr/>
        </p:nvSpPr>
        <p:spPr>
          <a:xfrm>
            <a:off x="8085363" y="2461635"/>
            <a:ext cx="1934727" cy="1934727"/>
          </a:xfrm>
          <a:custGeom>
            <a:avLst/>
            <a:gdLst/>
            <a:ahLst/>
            <a:cxnLst/>
            <a:rect l="l" t="t" r="r" b="b"/>
            <a:pathLst>
              <a:path w="3523165" h="3523165">
                <a:moveTo>
                  <a:pt x="0" y="0"/>
                </a:moveTo>
                <a:lnTo>
                  <a:pt x="3523165" y="0"/>
                </a:lnTo>
                <a:lnTo>
                  <a:pt x="3523165" y="3523165"/>
                </a:lnTo>
                <a:lnTo>
                  <a:pt x="0" y="3523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93D757B4-F615-A383-B407-E9BB6E622926}"/>
              </a:ext>
            </a:extLst>
          </p:cNvPr>
          <p:cNvSpPr/>
          <p:nvPr/>
        </p:nvSpPr>
        <p:spPr>
          <a:xfrm>
            <a:off x="1363227" y="1518557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6665A15-42A9-64AC-2D54-D3E318AA101A}"/>
              </a:ext>
            </a:extLst>
          </p:cNvPr>
          <p:cNvSpPr/>
          <p:nvPr/>
        </p:nvSpPr>
        <p:spPr>
          <a:xfrm>
            <a:off x="3334379" y="1518557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2CA9E89-911B-15E8-063A-768C55BD210F}"/>
              </a:ext>
            </a:extLst>
          </p:cNvPr>
          <p:cNvSpPr/>
          <p:nvPr/>
        </p:nvSpPr>
        <p:spPr>
          <a:xfrm>
            <a:off x="5305531" y="1518557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D8F737-A8B0-E861-12B8-D708F939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26" y="2201243"/>
            <a:ext cx="931983" cy="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B7DB196-382B-1CF6-34E5-7B771F9DE9DB}"/>
              </a:ext>
            </a:extLst>
          </p:cNvPr>
          <p:cNvSpPr/>
          <p:nvPr/>
        </p:nvSpPr>
        <p:spPr>
          <a:xfrm>
            <a:off x="-914400" y="-7292361"/>
            <a:ext cx="14620352" cy="157267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0396E128-F58C-340C-F073-A17FA3E2DE04}"/>
              </a:ext>
            </a:extLst>
          </p:cNvPr>
          <p:cNvSpPr/>
          <p:nvPr/>
        </p:nvSpPr>
        <p:spPr>
          <a:xfrm>
            <a:off x="1363226" y="3721658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571AB34-AA4F-26AA-C009-F9B600EA787F}"/>
              </a:ext>
            </a:extLst>
          </p:cNvPr>
          <p:cNvSpPr/>
          <p:nvPr/>
        </p:nvSpPr>
        <p:spPr>
          <a:xfrm>
            <a:off x="3334378" y="3721658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80CE4A6-DA3E-FF0F-63EE-4588DB7E5702}"/>
              </a:ext>
            </a:extLst>
          </p:cNvPr>
          <p:cNvSpPr/>
          <p:nvPr/>
        </p:nvSpPr>
        <p:spPr>
          <a:xfrm>
            <a:off x="5305530" y="3721657"/>
            <a:ext cx="1617785" cy="16177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930748AF-AD91-63B3-0C1C-31E50CCAE2CF}"/>
              </a:ext>
            </a:extLst>
          </p:cNvPr>
          <p:cNvSpPr/>
          <p:nvPr/>
        </p:nvSpPr>
        <p:spPr>
          <a:xfrm>
            <a:off x="4926582" y="2155407"/>
            <a:ext cx="2338836" cy="2338836"/>
          </a:xfrm>
          <a:custGeom>
            <a:avLst/>
            <a:gdLst/>
            <a:ahLst/>
            <a:cxnLst/>
            <a:rect l="l" t="t" r="r" b="b"/>
            <a:pathLst>
              <a:path w="3523165" h="3523165">
                <a:moveTo>
                  <a:pt x="0" y="0"/>
                </a:moveTo>
                <a:lnTo>
                  <a:pt x="3523165" y="0"/>
                </a:lnTo>
                <a:lnTo>
                  <a:pt x="3523165" y="3523165"/>
                </a:lnTo>
                <a:lnTo>
                  <a:pt x="0" y="3523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424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937"/>
            </a:gs>
            <a:gs pos="100000">
              <a:srgbClr val="11182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26CD83D0-7138-B4BB-4025-508E925283E2}"/>
              </a:ext>
            </a:extLst>
          </p:cNvPr>
          <p:cNvSpPr/>
          <p:nvPr/>
        </p:nvSpPr>
        <p:spPr>
          <a:xfrm>
            <a:off x="0" y="0"/>
            <a:ext cx="12192000" cy="118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B8A7331-7E4B-7F61-5502-0307F9629662}"/>
              </a:ext>
            </a:extLst>
          </p:cNvPr>
          <p:cNvSpPr/>
          <p:nvPr/>
        </p:nvSpPr>
        <p:spPr>
          <a:xfrm>
            <a:off x="716280" y="5128260"/>
            <a:ext cx="10500360" cy="3459480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F7F9D9-661B-AE4F-7AF4-346BFF5560FE}"/>
              </a:ext>
            </a:extLst>
          </p:cNvPr>
          <p:cNvSpPr txBox="1"/>
          <p:nvPr/>
        </p:nvSpPr>
        <p:spPr>
          <a:xfrm>
            <a:off x="2586990" y="821296"/>
            <a:ext cx="70180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5000" b="1" dirty="0">
                <a:solidFill>
                  <a:schemeClr val="bg1"/>
                </a:solidFill>
                <a:latin typeface="Figtree" pitchFamily="2" charset="0"/>
              </a:rPr>
              <a:t>KITE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8BB9BC47-62FC-CF6E-DDC4-0AA0636018FF}"/>
              </a:ext>
            </a:extLst>
          </p:cNvPr>
          <p:cNvSpPr/>
          <p:nvPr/>
        </p:nvSpPr>
        <p:spPr>
          <a:xfrm>
            <a:off x="716280" y="283066"/>
            <a:ext cx="638186" cy="638186"/>
          </a:xfrm>
          <a:custGeom>
            <a:avLst/>
            <a:gdLst/>
            <a:ahLst/>
            <a:cxnLst/>
            <a:rect l="l" t="t" r="r" b="b"/>
            <a:pathLst>
              <a:path w="3523165" h="3523165">
                <a:moveTo>
                  <a:pt x="0" y="0"/>
                </a:moveTo>
                <a:lnTo>
                  <a:pt x="3523165" y="0"/>
                </a:lnTo>
                <a:lnTo>
                  <a:pt x="3523165" y="3523165"/>
                </a:lnTo>
                <a:lnTo>
                  <a:pt x="0" y="3523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391242-24E8-CBDA-3F19-F3BE7DB49543}"/>
              </a:ext>
            </a:extLst>
          </p:cNvPr>
          <p:cNvSpPr txBox="1"/>
          <p:nvPr/>
        </p:nvSpPr>
        <p:spPr>
          <a:xfrm>
            <a:off x="1859280" y="417493"/>
            <a:ext cx="543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Figtree" pitchFamily="2" charset="0"/>
              </a:rPr>
              <a:t>Home       Búsqueda       Biblioteca      Agregar título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D496A1-88EF-1786-918A-629B17A90C25}"/>
              </a:ext>
            </a:extLst>
          </p:cNvPr>
          <p:cNvSpPr txBox="1"/>
          <p:nvPr/>
        </p:nvSpPr>
        <p:spPr>
          <a:xfrm>
            <a:off x="10621605" y="41749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  <a:latin typeface="Figtree" pitchFamily="2" charset="0"/>
              </a:rPr>
              <a:t>Gus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E38D1FA-6A07-BAAB-2732-F5203E457E1B}"/>
              </a:ext>
            </a:extLst>
          </p:cNvPr>
          <p:cNvGrpSpPr/>
          <p:nvPr/>
        </p:nvGrpSpPr>
        <p:grpSpPr>
          <a:xfrm>
            <a:off x="845820" y="9279704"/>
            <a:ext cx="10370390" cy="2897211"/>
            <a:chOff x="845820" y="1915041"/>
            <a:chExt cx="10370390" cy="2897211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AA09CC19-CBEC-94EA-DDC8-C76F5DCE3AC3}"/>
                </a:ext>
              </a:extLst>
            </p:cNvPr>
            <p:cNvGrpSpPr/>
            <p:nvPr/>
          </p:nvGrpSpPr>
          <p:grpSpPr>
            <a:xfrm>
              <a:off x="845820" y="2045748"/>
              <a:ext cx="6586786" cy="2766504"/>
              <a:chOff x="716280" y="2045748"/>
              <a:chExt cx="6586786" cy="2766504"/>
            </a:xfrm>
          </p:grpSpPr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D5779E85-08F5-0E26-405B-01389F349873}"/>
                  </a:ext>
                </a:extLst>
              </p:cNvPr>
              <p:cNvSpPr txBox="1"/>
              <p:nvPr/>
            </p:nvSpPr>
            <p:spPr>
              <a:xfrm>
                <a:off x="716280" y="2045748"/>
                <a:ext cx="6586786" cy="10072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8400"/>
                  </a:lnSpc>
                  <a:spcBef>
                    <a:spcPct val="0"/>
                  </a:spcBef>
                </a:pPr>
                <a:r>
                  <a:rPr lang="en-US" sz="6000" b="1" dirty="0">
                    <a:solidFill>
                      <a:srgbClr val="FFFFFF"/>
                    </a:solidFill>
                    <a:latin typeface="Figtree" pitchFamily="2" charset="0"/>
                  </a:rPr>
                  <a:t>INTRODUCCIÓN</a:t>
                </a:r>
              </a:p>
            </p:txBody>
          </p:sp>
          <p:sp>
            <p:nvSpPr>
              <p:cNvPr id="18" name="TextBox 10">
                <a:extLst>
                  <a:ext uri="{FF2B5EF4-FFF2-40B4-BE49-F238E27FC236}">
                    <a16:creationId xmlns:a16="http://schemas.microsoft.com/office/drawing/2014/main" id="{DF8A8179-9DEF-69DA-AB5B-2CB10EB6A2B7}"/>
                  </a:ext>
                </a:extLst>
              </p:cNvPr>
              <p:cNvSpPr txBox="1"/>
              <p:nvPr/>
            </p:nvSpPr>
            <p:spPr>
              <a:xfrm>
                <a:off x="716280" y="3417633"/>
                <a:ext cx="6586786" cy="13946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Kite es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una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aplicación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web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diseñada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como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un </a:t>
                </a:r>
                <a:r>
                  <a:rPr lang="en-US" sz="2000" b="1" dirty="0">
                    <a:solidFill>
                      <a:srgbClr val="FFFFFF"/>
                    </a:solidFill>
                    <a:latin typeface="Figtree" pitchFamily="2" charset="0"/>
                  </a:rPr>
                  <a:t>lobby central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para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explorar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el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contenido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de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los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principales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servicios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de streaming.</a:t>
                </a:r>
              </a:p>
              <a:p>
                <a:pPr>
                  <a:lnSpc>
                    <a:spcPts val="2800"/>
                  </a:lnSpc>
                  <a:spcBef>
                    <a:spcPct val="0"/>
                  </a:spcBef>
                </a:pPr>
                <a:endParaRPr lang="en-US" sz="2000" dirty="0">
                  <a:solidFill>
                    <a:srgbClr val="FFFFFF"/>
                  </a:solidFill>
                  <a:latin typeface="Montserrat Classic"/>
                </a:endParaRP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C4EC24F-11D1-7EF6-09C5-C1E6FB460107}"/>
                </a:ext>
              </a:extLst>
            </p:cNvPr>
            <p:cNvGrpSpPr/>
            <p:nvPr/>
          </p:nvGrpSpPr>
          <p:grpSpPr>
            <a:xfrm>
              <a:off x="7759326" y="1915041"/>
              <a:ext cx="3456884" cy="2892683"/>
              <a:chOff x="7716986" y="1875993"/>
              <a:chExt cx="3456884" cy="2892683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D26EF0E2-5EAD-19FE-A764-E6CF39ED9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2462" y="2134382"/>
                <a:ext cx="1300026" cy="352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HBO Max Logo, symbol, meaning, history, PNG, brand">
                <a:extLst>
                  <a:ext uri="{FF2B5EF4-FFF2-40B4-BE49-F238E27FC236}">
                    <a16:creationId xmlns:a16="http://schemas.microsoft.com/office/drawing/2014/main" id="{53BC724A-6EBC-AF0E-A87D-5A4DD094E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689" y="1875993"/>
                <a:ext cx="1475160" cy="829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Download Disney+ Logo in SVG Vector or PNG File Format - Logo.wine">
                <a:extLst>
                  <a:ext uri="{FF2B5EF4-FFF2-40B4-BE49-F238E27FC236}">
                    <a16:creationId xmlns:a16="http://schemas.microsoft.com/office/drawing/2014/main" id="{A090456C-95CC-2A10-F473-97C4CBD1F4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6986" y="2727257"/>
                <a:ext cx="1733061" cy="1155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8" descr="Paramount Plus vector logo (svg, eps) free download - Brandlogos.net">
                <a:extLst>
                  <a:ext uri="{FF2B5EF4-FFF2-40B4-BE49-F238E27FC236}">
                    <a16:creationId xmlns:a16="http://schemas.microsoft.com/office/drawing/2014/main" id="{64006E52-6874-E12D-F845-5274242ED0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6667" y="2589566"/>
                <a:ext cx="1517203" cy="1517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0" descr="Apple TV logo - símbolo, significado logotipo, historia, PNG">
                <a:extLst>
                  <a:ext uri="{FF2B5EF4-FFF2-40B4-BE49-F238E27FC236}">
                    <a16:creationId xmlns:a16="http://schemas.microsoft.com/office/drawing/2014/main" id="{63620153-7543-4E2C-E60E-27BD5402AE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2094" y="4107976"/>
                <a:ext cx="1082843" cy="609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D59626E8-0186-DEA7-32A6-9679B3752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3779" y="4220508"/>
                <a:ext cx="1262978" cy="548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1600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937"/>
            </a:gs>
            <a:gs pos="100000">
              <a:srgbClr val="11182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B8A7331-7E4B-7F61-5502-0307F9629662}"/>
              </a:ext>
            </a:extLst>
          </p:cNvPr>
          <p:cNvSpPr/>
          <p:nvPr/>
        </p:nvSpPr>
        <p:spPr>
          <a:xfrm>
            <a:off x="845820" y="-2406306"/>
            <a:ext cx="10500360" cy="3459480"/>
          </a:xfrm>
          <a:prstGeom prst="round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F7F9D9-661B-AE4F-7AF4-346BFF5560FE}"/>
              </a:ext>
            </a:extLst>
          </p:cNvPr>
          <p:cNvSpPr txBox="1"/>
          <p:nvPr/>
        </p:nvSpPr>
        <p:spPr>
          <a:xfrm>
            <a:off x="2586990" y="-7789304"/>
            <a:ext cx="70180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5000" b="1" dirty="0">
                <a:solidFill>
                  <a:schemeClr val="bg1"/>
                </a:solidFill>
                <a:latin typeface="Figtree" pitchFamily="2" charset="0"/>
              </a:rPr>
              <a:t>KITE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8FD735C7-0A11-F3E9-1832-CF3B0CBBB869}"/>
              </a:ext>
            </a:extLst>
          </p:cNvPr>
          <p:cNvGrpSpPr/>
          <p:nvPr/>
        </p:nvGrpSpPr>
        <p:grpSpPr>
          <a:xfrm>
            <a:off x="716280" y="12894819"/>
            <a:ext cx="10500360" cy="2343874"/>
            <a:chOff x="716280" y="6082496"/>
            <a:chExt cx="10500360" cy="2239701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3EC3E3E0-31CB-4650-A49E-303365D18783}"/>
                </a:ext>
              </a:extLst>
            </p:cNvPr>
            <p:cNvSpPr/>
            <p:nvPr/>
          </p:nvSpPr>
          <p:spPr>
            <a:xfrm>
              <a:off x="716280" y="6082496"/>
              <a:ext cx="1728872" cy="223970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1EF64A48-CEF1-8EEE-8B16-2B2BC22C5055}"/>
                </a:ext>
              </a:extLst>
            </p:cNvPr>
            <p:cNvSpPr/>
            <p:nvPr/>
          </p:nvSpPr>
          <p:spPr>
            <a:xfrm>
              <a:off x="2909152" y="6082496"/>
              <a:ext cx="1728872" cy="2239701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4038CEF6-6F48-3A22-3E01-21ACFE062720}"/>
                </a:ext>
              </a:extLst>
            </p:cNvPr>
            <p:cNvSpPr/>
            <p:nvPr/>
          </p:nvSpPr>
          <p:spPr>
            <a:xfrm>
              <a:off x="5102024" y="6082496"/>
              <a:ext cx="1728872" cy="2239701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3AE521E3-0C11-7BF6-015E-23CEDE4C601E}"/>
                </a:ext>
              </a:extLst>
            </p:cNvPr>
            <p:cNvSpPr/>
            <p:nvPr/>
          </p:nvSpPr>
          <p:spPr>
            <a:xfrm>
              <a:off x="7294896" y="6082496"/>
              <a:ext cx="1728872" cy="2239701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B376F918-7EF5-A76B-2EBD-681C0CA07DFA}"/>
                </a:ext>
              </a:extLst>
            </p:cNvPr>
            <p:cNvSpPr/>
            <p:nvPr/>
          </p:nvSpPr>
          <p:spPr>
            <a:xfrm>
              <a:off x="9487768" y="6082496"/>
              <a:ext cx="1728872" cy="2239701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96BE61E-5BE1-F40A-3D72-91FF34B75D33}"/>
              </a:ext>
            </a:extLst>
          </p:cNvPr>
          <p:cNvGrpSpPr/>
          <p:nvPr/>
        </p:nvGrpSpPr>
        <p:grpSpPr>
          <a:xfrm>
            <a:off x="845820" y="6955388"/>
            <a:ext cx="10500360" cy="2343874"/>
            <a:chOff x="716280" y="6082496"/>
            <a:chExt cx="10500360" cy="2239701"/>
          </a:xfrm>
        </p:grpSpPr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F9B82ADC-6212-E073-3785-CB181CFD536E}"/>
                </a:ext>
              </a:extLst>
            </p:cNvPr>
            <p:cNvSpPr/>
            <p:nvPr/>
          </p:nvSpPr>
          <p:spPr>
            <a:xfrm>
              <a:off x="716280" y="6082496"/>
              <a:ext cx="1728872" cy="223970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12C80122-3F76-733A-D82F-EC69244E9FFB}"/>
                </a:ext>
              </a:extLst>
            </p:cNvPr>
            <p:cNvSpPr/>
            <p:nvPr/>
          </p:nvSpPr>
          <p:spPr>
            <a:xfrm>
              <a:off x="2909152" y="6082496"/>
              <a:ext cx="1728872" cy="2239701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B8A1C37C-A6E9-FE36-C8BE-68630B741267}"/>
                </a:ext>
              </a:extLst>
            </p:cNvPr>
            <p:cNvSpPr/>
            <p:nvPr/>
          </p:nvSpPr>
          <p:spPr>
            <a:xfrm>
              <a:off x="5102024" y="6082496"/>
              <a:ext cx="1728872" cy="2239701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FCE23E40-C128-98B5-CBB6-3005896EA6E2}"/>
                </a:ext>
              </a:extLst>
            </p:cNvPr>
            <p:cNvSpPr/>
            <p:nvPr/>
          </p:nvSpPr>
          <p:spPr>
            <a:xfrm>
              <a:off x="7294896" y="6082496"/>
              <a:ext cx="1728872" cy="2239701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7ECB52A6-E9DF-C50D-5FE2-4016BE8F7C9D}"/>
                </a:ext>
              </a:extLst>
            </p:cNvPr>
            <p:cNvSpPr/>
            <p:nvPr/>
          </p:nvSpPr>
          <p:spPr>
            <a:xfrm>
              <a:off x="9487768" y="6082496"/>
              <a:ext cx="1728872" cy="2239701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6BA3CEF-F12C-C130-4983-6A0C37F76D40}"/>
              </a:ext>
            </a:extLst>
          </p:cNvPr>
          <p:cNvGrpSpPr/>
          <p:nvPr/>
        </p:nvGrpSpPr>
        <p:grpSpPr>
          <a:xfrm>
            <a:off x="2802607" y="9564378"/>
            <a:ext cx="6586786" cy="2943404"/>
            <a:chOff x="2900982" y="2099142"/>
            <a:chExt cx="6586786" cy="2943404"/>
          </a:xfrm>
        </p:grpSpPr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E1AFF20D-F987-65FB-5757-A682C85EEAE6}"/>
                </a:ext>
              </a:extLst>
            </p:cNvPr>
            <p:cNvSpPr txBox="1"/>
            <p:nvPr/>
          </p:nvSpPr>
          <p:spPr>
            <a:xfrm>
              <a:off x="4167269" y="2099142"/>
              <a:ext cx="3857461" cy="10072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OBJETIVO</a:t>
              </a:r>
            </a:p>
          </p:txBody>
        </p:sp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B188E934-F6C9-AECC-B273-151E54C086AB}"/>
                </a:ext>
              </a:extLst>
            </p:cNvPr>
            <p:cNvSpPr txBox="1"/>
            <p:nvPr/>
          </p:nvSpPr>
          <p:spPr>
            <a:xfrm>
              <a:off x="2900982" y="3278537"/>
              <a:ext cx="6586786" cy="1764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s-MX" sz="2000" dirty="0">
                  <a:solidFill>
                    <a:srgbClr val="FFFFFF"/>
                  </a:solidFill>
                  <a:latin typeface="Figtree" pitchFamily="2" charset="0"/>
                </a:rPr>
                <a:t>El objetivo principal de </a:t>
              </a:r>
              <a:r>
                <a:rPr lang="es-MX" sz="2000" dirty="0" err="1">
                  <a:solidFill>
                    <a:srgbClr val="FFFFFF"/>
                  </a:solidFill>
                  <a:latin typeface="Figtree" pitchFamily="2" charset="0"/>
                </a:rPr>
                <a:t>Kite</a:t>
              </a:r>
              <a:r>
                <a:rPr lang="es-MX" sz="2000" dirty="0">
                  <a:solidFill>
                    <a:srgbClr val="FFFFFF"/>
                  </a:solidFill>
                  <a:latin typeface="Figtree" pitchFamily="2" charset="0"/>
                </a:rPr>
                <a:t> es proporcionar un </a:t>
              </a:r>
              <a:r>
                <a:rPr lang="es-MX" sz="2000" b="1" dirty="0">
                  <a:solidFill>
                    <a:srgbClr val="FFFFFF"/>
                  </a:solidFill>
                  <a:latin typeface="Figtree" pitchFamily="2" charset="0"/>
                </a:rPr>
                <a:t>catálogo unificado</a:t>
              </a:r>
              <a:r>
                <a:rPr lang="es-MX" sz="2000" dirty="0">
                  <a:solidFill>
                    <a:srgbClr val="FFFFFF"/>
                  </a:solidFill>
                  <a:latin typeface="Figtree" pitchFamily="2" charset="0"/>
                </a:rPr>
                <a:t> que combine todas las películas y series disponibles, permitiendo una </a:t>
              </a:r>
              <a:r>
                <a:rPr lang="es-MX" sz="2000" b="1" dirty="0">
                  <a:solidFill>
                    <a:srgbClr val="FFFFFF"/>
                  </a:solidFill>
                  <a:latin typeface="Figtree" pitchFamily="2" charset="0"/>
                </a:rPr>
                <a:t>experiencia de navegación y acceso en un solo lugar.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sz="2000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3B4286C-3162-A729-B4D5-7EB213DAF49B}"/>
              </a:ext>
            </a:extLst>
          </p:cNvPr>
          <p:cNvGrpSpPr/>
          <p:nvPr/>
        </p:nvGrpSpPr>
        <p:grpSpPr>
          <a:xfrm>
            <a:off x="845820" y="2523509"/>
            <a:ext cx="10370390" cy="2897211"/>
            <a:chOff x="845820" y="1915041"/>
            <a:chExt cx="10370390" cy="2897211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63485E74-0376-C9B4-1D13-DAE020FA2540}"/>
                </a:ext>
              </a:extLst>
            </p:cNvPr>
            <p:cNvGrpSpPr/>
            <p:nvPr/>
          </p:nvGrpSpPr>
          <p:grpSpPr>
            <a:xfrm>
              <a:off x="845820" y="2045748"/>
              <a:ext cx="6586786" cy="2766504"/>
              <a:chOff x="716280" y="2045748"/>
              <a:chExt cx="6586786" cy="2766504"/>
            </a:xfrm>
          </p:grpSpPr>
          <p:sp>
            <p:nvSpPr>
              <p:cNvPr id="8" name="TextBox 9">
                <a:extLst>
                  <a:ext uri="{FF2B5EF4-FFF2-40B4-BE49-F238E27FC236}">
                    <a16:creationId xmlns:a16="http://schemas.microsoft.com/office/drawing/2014/main" id="{6AC30944-EBEB-FCFF-E6F5-9D21F837B1F7}"/>
                  </a:ext>
                </a:extLst>
              </p:cNvPr>
              <p:cNvSpPr txBox="1"/>
              <p:nvPr/>
            </p:nvSpPr>
            <p:spPr>
              <a:xfrm>
                <a:off x="716280" y="2045748"/>
                <a:ext cx="6586786" cy="10072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8400"/>
                  </a:lnSpc>
                  <a:spcBef>
                    <a:spcPct val="0"/>
                  </a:spcBef>
                </a:pPr>
                <a:r>
                  <a:rPr lang="en-US" sz="6000" b="1" dirty="0">
                    <a:solidFill>
                      <a:srgbClr val="FFFFFF"/>
                    </a:solidFill>
                    <a:latin typeface="Figtree" pitchFamily="2" charset="0"/>
                  </a:rPr>
                  <a:t>INTRODUCCIÓN</a:t>
                </a:r>
              </a:p>
            </p:txBody>
          </p:sp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0B98217E-396C-229B-E3F8-2FE8DE8D221D}"/>
                  </a:ext>
                </a:extLst>
              </p:cNvPr>
              <p:cNvSpPr txBox="1"/>
              <p:nvPr/>
            </p:nvSpPr>
            <p:spPr>
              <a:xfrm>
                <a:off x="716280" y="3417633"/>
                <a:ext cx="6586786" cy="13946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Kite es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una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aplicación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web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diseñada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como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un </a:t>
                </a:r>
                <a:r>
                  <a:rPr lang="en-US" sz="2000" b="1" dirty="0">
                    <a:solidFill>
                      <a:srgbClr val="FFFFFF"/>
                    </a:solidFill>
                    <a:latin typeface="Figtree" pitchFamily="2" charset="0"/>
                  </a:rPr>
                  <a:t>lobby central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para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explorar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el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contenido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de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los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principales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servicios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de streaming.</a:t>
                </a:r>
              </a:p>
              <a:p>
                <a:pPr>
                  <a:lnSpc>
                    <a:spcPts val="2800"/>
                  </a:lnSpc>
                  <a:spcBef>
                    <a:spcPct val="0"/>
                  </a:spcBef>
                </a:pPr>
                <a:endParaRPr lang="en-US" sz="2000" dirty="0">
                  <a:solidFill>
                    <a:srgbClr val="FFFFFF"/>
                  </a:solidFill>
                  <a:latin typeface="Montserrat Classic"/>
                </a:endParaRPr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C880B62-BE59-BF73-9F82-D756B64B9E70}"/>
                </a:ext>
              </a:extLst>
            </p:cNvPr>
            <p:cNvGrpSpPr/>
            <p:nvPr/>
          </p:nvGrpSpPr>
          <p:grpSpPr>
            <a:xfrm>
              <a:off x="7759326" y="1915041"/>
              <a:ext cx="3456884" cy="2892683"/>
              <a:chOff x="7716986" y="1875993"/>
              <a:chExt cx="3456884" cy="2892683"/>
            </a:xfrm>
          </p:grpSpPr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AFF345DF-9798-AB7C-992D-1DAD9EC111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2462" y="2134382"/>
                <a:ext cx="1300026" cy="352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" descr="HBO Max Logo, symbol, meaning, history, PNG, brand">
                <a:extLst>
                  <a:ext uri="{FF2B5EF4-FFF2-40B4-BE49-F238E27FC236}">
                    <a16:creationId xmlns:a16="http://schemas.microsoft.com/office/drawing/2014/main" id="{01899F25-B6C6-A9C5-2C27-2ADAF5E759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689" y="1875993"/>
                <a:ext cx="1475160" cy="829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Download Disney+ Logo in SVG Vector or PNG File Format - Logo.wine">
                <a:extLst>
                  <a:ext uri="{FF2B5EF4-FFF2-40B4-BE49-F238E27FC236}">
                    <a16:creationId xmlns:a16="http://schemas.microsoft.com/office/drawing/2014/main" id="{F2876FDE-F136-58CD-17DA-F6FC6557E5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6986" y="2727257"/>
                <a:ext cx="1733061" cy="1155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Paramount Plus vector logo (svg, eps) free download - Brandlogos.net">
                <a:extLst>
                  <a:ext uri="{FF2B5EF4-FFF2-40B4-BE49-F238E27FC236}">
                    <a16:creationId xmlns:a16="http://schemas.microsoft.com/office/drawing/2014/main" id="{88A092E5-6A9B-848B-C046-3F8E5CDAA5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6667" y="2589566"/>
                <a:ext cx="1517203" cy="1517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 descr="Apple TV logo - símbolo, significado logotipo, historia, PNG">
                <a:extLst>
                  <a:ext uri="{FF2B5EF4-FFF2-40B4-BE49-F238E27FC236}">
                    <a16:creationId xmlns:a16="http://schemas.microsoft.com/office/drawing/2014/main" id="{69A5FEF2-577E-16EE-6C87-3CF1F4BB80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2094" y="4107976"/>
                <a:ext cx="1082843" cy="609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89B45314-B397-FB95-F7F6-82E9564C79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3779" y="4220508"/>
                <a:ext cx="1262978" cy="548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0045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937"/>
            </a:gs>
            <a:gs pos="100000">
              <a:srgbClr val="11182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653CE706-E5E1-F9F6-6AC9-22B3EEA491B7}"/>
              </a:ext>
            </a:extLst>
          </p:cNvPr>
          <p:cNvGrpSpPr/>
          <p:nvPr/>
        </p:nvGrpSpPr>
        <p:grpSpPr>
          <a:xfrm>
            <a:off x="845820" y="-1402948"/>
            <a:ext cx="10500360" cy="2343874"/>
            <a:chOff x="716280" y="6082496"/>
            <a:chExt cx="10500360" cy="2239701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6DF3425C-5C8C-FDCC-A45A-1812583348C0}"/>
                </a:ext>
              </a:extLst>
            </p:cNvPr>
            <p:cNvSpPr/>
            <p:nvPr/>
          </p:nvSpPr>
          <p:spPr>
            <a:xfrm>
              <a:off x="716280" y="6082496"/>
              <a:ext cx="1728872" cy="22397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55CD8748-4713-677E-B365-BDB813EA710A}"/>
                </a:ext>
              </a:extLst>
            </p:cNvPr>
            <p:cNvSpPr/>
            <p:nvPr/>
          </p:nvSpPr>
          <p:spPr>
            <a:xfrm>
              <a:off x="2909152" y="6082496"/>
              <a:ext cx="1728872" cy="223970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E15BBD21-99A6-9ADF-25EB-CDACC0651674}"/>
                </a:ext>
              </a:extLst>
            </p:cNvPr>
            <p:cNvSpPr/>
            <p:nvPr/>
          </p:nvSpPr>
          <p:spPr>
            <a:xfrm>
              <a:off x="5102024" y="6082496"/>
              <a:ext cx="1728872" cy="2239701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90CE48CD-E8B3-383B-F235-C51AE0BBA309}"/>
                </a:ext>
              </a:extLst>
            </p:cNvPr>
            <p:cNvSpPr/>
            <p:nvPr/>
          </p:nvSpPr>
          <p:spPr>
            <a:xfrm>
              <a:off x="7294896" y="6082496"/>
              <a:ext cx="1728872" cy="2239701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1911AFA4-F3DB-474B-612A-AA9858B6D786}"/>
                </a:ext>
              </a:extLst>
            </p:cNvPr>
            <p:cNvSpPr/>
            <p:nvPr/>
          </p:nvSpPr>
          <p:spPr>
            <a:xfrm>
              <a:off x="9487768" y="6082496"/>
              <a:ext cx="1728872" cy="2239701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26A4067-FAD3-B728-79CA-B0D4A0145183}"/>
              </a:ext>
            </a:extLst>
          </p:cNvPr>
          <p:cNvGrpSpPr/>
          <p:nvPr/>
        </p:nvGrpSpPr>
        <p:grpSpPr>
          <a:xfrm>
            <a:off x="2900982" y="1957298"/>
            <a:ext cx="6586786" cy="2943404"/>
            <a:chOff x="2900982" y="2099142"/>
            <a:chExt cx="6586786" cy="2943404"/>
          </a:xfrm>
        </p:grpSpPr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AF46E3F3-9ECB-B28C-4396-93A1F6099740}"/>
                </a:ext>
              </a:extLst>
            </p:cNvPr>
            <p:cNvSpPr txBox="1"/>
            <p:nvPr/>
          </p:nvSpPr>
          <p:spPr>
            <a:xfrm>
              <a:off x="4167269" y="2099142"/>
              <a:ext cx="3857461" cy="10072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OBJETIVO</a:t>
              </a:r>
            </a:p>
          </p:txBody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0CC7814F-DA3F-2F61-0F0A-D021A5598C37}"/>
                </a:ext>
              </a:extLst>
            </p:cNvPr>
            <p:cNvSpPr txBox="1"/>
            <p:nvPr/>
          </p:nvSpPr>
          <p:spPr>
            <a:xfrm>
              <a:off x="2900982" y="3278537"/>
              <a:ext cx="6586786" cy="1764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s-MX" sz="2000" dirty="0">
                  <a:solidFill>
                    <a:srgbClr val="FFFFFF"/>
                  </a:solidFill>
                  <a:latin typeface="Figtree" pitchFamily="2" charset="0"/>
                </a:rPr>
                <a:t>El objetivo principal de </a:t>
              </a:r>
              <a:r>
                <a:rPr lang="es-MX" sz="2000" dirty="0" err="1">
                  <a:solidFill>
                    <a:srgbClr val="FFFFFF"/>
                  </a:solidFill>
                  <a:latin typeface="Figtree" pitchFamily="2" charset="0"/>
                </a:rPr>
                <a:t>Kite</a:t>
              </a:r>
              <a:r>
                <a:rPr lang="es-MX" sz="2000" dirty="0">
                  <a:solidFill>
                    <a:srgbClr val="FFFFFF"/>
                  </a:solidFill>
                  <a:latin typeface="Figtree" pitchFamily="2" charset="0"/>
                </a:rPr>
                <a:t> es proporcionar un </a:t>
              </a:r>
              <a:r>
                <a:rPr lang="es-MX" sz="2000" b="1" dirty="0">
                  <a:solidFill>
                    <a:srgbClr val="FFFFFF"/>
                  </a:solidFill>
                  <a:latin typeface="Figtree" pitchFamily="2" charset="0"/>
                </a:rPr>
                <a:t>catálogo unificado</a:t>
              </a:r>
              <a:r>
                <a:rPr lang="es-MX" sz="2000" dirty="0">
                  <a:solidFill>
                    <a:srgbClr val="FFFFFF"/>
                  </a:solidFill>
                  <a:latin typeface="Figtree" pitchFamily="2" charset="0"/>
                </a:rPr>
                <a:t> que combine todas las películas y series disponibles, permitiendo una </a:t>
              </a:r>
              <a:r>
                <a:rPr lang="es-MX" sz="2000" b="1" dirty="0">
                  <a:solidFill>
                    <a:srgbClr val="FFFFFF"/>
                  </a:solidFill>
                  <a:latin typeface="Figtree" pitchFamily="2" charset="0"/>
                </a:rPr>
                <a:t>experiencia de navegación y acceso en un solo lugar.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sz="2000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E833F18-9093-DECE-0AB1-D50BB478DC44}"/>
              </a:ext>
            </a:extLst>
          </p:cNvPr>
          <p:cNvGrpSpPr/>
          <p:nvPr/>
        </p:nvGrpSpPr>
        <p:grpSpPr>
          <a:xfrm>
            <a:off x="845820" y="6200762"/>
            <a:ext cx="10500360" cy="2343874"/>
            <a:chOff x="716280" y="6082496"/>
            <a:chExt cx="10500360" cy="2239701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72089D5E-6EE3-4771-2939-AC223B07942E}"/>
                </a:ext>
              </a:extLst>
            </p:cNvPr>
            <p:cNvSpPr/>
            <p:nvPr/>
          </p:nvSpPr>
          <p:spPr>
            <a:xfrm>
              <a:off x="716280" y="6082496"/>
              <a:ext cx="1728872" cy="22397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63A79662-39C9-BFD6-F42D-2905DBB0D711}"/>
                </a:ext>
              </a:extLst>
            </p:cNvPr>
            <p:cNvSpPr/>
            <p:nvPr/>
          </p:nvSpPr>
          <p:spPr>
            <a:xfrm>
              <a:off x="2909152" y="6082496"/>
              <a:ext cx="1728872" cy="223970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467DDA21-968B-D1EA-6F76-00A707D874B8}"/>
                </a:ext>
              </a:extLst>
            </p:cNvPr>
            <p:cNvSpPr/>
            <p:nvPr/>
          </p:nvSpPr>
          <p:spPr>
            <a:xfrm>
              <a:off x="5102024" y="6082496"/>
              <a:ext cx="1728872" cy="2239701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936E6107-8828-D491-C7CB-696E28DE65EF}"/>
                </a:ext>
              </a:extLst>
            </p:cNvPr>
            <p:cNvSpPr/>
            <p:nvPr/>
          </p:nvSpPr>
          <p:spPr>
            <a:xfrm>
              <a:off x="7294896" y="6082496"/>
              <a:ext cx="1728872" cy="2239701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01032130-B56C-B48B-3A28-B6E0FA1D6E77}"/>
                </a:ext>
              </a:extLst>
            </p:cNvPr>
            <p:cNvSpPr/>
            <p:nvPr/>
          </p:nvSpPr>
          <p:spPr>
            <a:xfrm>
              <a:off x="9487768" y="6082496"/>
              <a:ext cx="1728872" cy="2239701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58AFB44-BC0F-67A2-BFC8-FFE49A432027}"/>
              </a:ext>
            </a:extLst>
          </p:cNvPr>
          <p:cNvGrpSpPr/>
          <p:nvPr/>
        </p:nvGrpSpPr>
        <p:grpSpPr>
          <a:xfrm>
            <a:off x="845820" y="9088655"/>
            <a:ext cx="10500360" cy="4204906"/>
            <a:chOff x="716280" y="1184418"/>
            <a:chExt cx="10500360" cy="4204906"/>
          </a:xfrm>
        </p:grpSpPr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89E397AE-5716-2FDB-B93F-8DA3AEC2A3A9}"/>
                </a:ext>
              </a:extLst>
            </p:cNvPr>
            <p:cNvSpPr/>
            <p:nvPr/>
          </p:nvSpPr>
          <p:spPr>
            <a:xfrm>
              <a:off x="9323771" y="2582286"/>
              <a:ext cx="1892869" cy="2807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939AF828-E1D5-390B-F73E-51DE506DE956}"/>
                </a:ext>
              </a:extLst>
            </p:cNvPr>
            <p:cNvGrpSpPr/>
            <p:nvPr/>
          </p:nvGrpSpPr>
          <p:grpSpPr>
            <a:xfrm>
              <a:off x="716280" y="1184418"/>
              <a:ext cx="10133347" cy="4204906"/>
              <a:chOff x="716280" y="1184418"/>
              <a:chExt cx="10133347" cy="4204906"/>
            </a:xfrm>
          </p:grpSpPr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56E06FFE-D0DA-DA8B-E715-ABFCADF9CBEF}"/>
                  </a:ext>
                </a:extLst>
              </p:cNvPr>
              <p:cNvSpPr txBox="1"/>
              <p:nvPr/>
            </p:nvSpPr>
            <p:spPr>
              <a:xfrm>
                <a:off x="716280" y="1184418"/>
                <a:ext cx="5555851" cy="10002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400"/>
                  </a:lnSpc>
                  <a:spcBef>
                    <a:spcPct val="0"/>
                  </a:spcBef>
                </a:pPr>
                <a:r>
                  <a:rPr lang="en-US" sz="6000" b="1" dirty="0">
                    <a:solidFill>
                      <a:srgbClr val="FFFFFF"/>
                    </a:solidFill>
                    <a:latin typeface="Figtree" pitchFamily="2" charset="0"/>
                  </a:rPr>
                  <a:t>TECNOLOGÍAS</a:t>
                </a:r>
              </a:p>
            </p:txBody>
          </p:sp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4BD21572-49C7-B5CB-4053-9186B68E3B44}"/>
                  </a:ext>
                </a:extLst>
              </p:cNvPr>
              <p:cNvGrpSpPr/>
              <p:nvPr/>
            </p:nvGrpSpPr>
            <p:grpSpPr>
              <a:xfrm>
                <a:off x="716280" y="2582286"/>
                <a:ext cx="10133347" cy="2807038"/>
                <a:chOff x="716280" y="2582286"/>
                <a:chExt cx="10133347" cy="2807038"/>
              </a:xfrm>
            </p:grpSpPr>
            <p:sp>
              <p:nvSpPr>
                <p:cNvPr id="53" name="Rectángulo: esquinas redondeadas 52">
                  <a:extLst>
                    <a:ext uri="{FF2B5EF4-FFF2-40B4-BE49-F238E27FC236}">
                      <a16:creationId xmlns:a16="http://schemas.microsoft.com/office/drawing/2014/main" id="{160A0D4A-E0E2-2498-5DC5-175DB51CD14B}"/>
                    </a:ext>
                  </a:extLst>
                </p:cNvPr>
                <p:cNvSpPr/>
                <p:nvPr/>
              </p:nvSpPr>
              <p:spPr>
                <a:xfrm>
                  <a:off x="716280" y="2582286"/>
                  <a:ext cx="1892869" cy="280703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54" name="Rectángulo: esquinas redondeadas 53">
                  <a:extLst>
                    <a:ext uri="{FF2B5EF4-FFF2-40B4-BE49-F238E27FC236}">
                      <a16:creationId xmlns:a16="http://schemas.microsoft.com/office/drawing/2014/main" id="{28D17BA3-193C-6278-D760-5F71001C1D40}"/>
                    </a:ext>
                  </a:extLst>
                </p:cNvPr>
                <p:cNvSpPr/>
                <p:nvPr/>
              </p:nvSpPr>
              <p:spPr>
                <a:xfrm>
                  <a:off x="2868153" y="2582286"/>
                  <a:ext cx="1892869" cy="280703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55" name="Rectángulo: esquinas redondeadas 54">
                  <a:extLst>
                    <a:ext uri="{FF2B5EF4-FFF2-40B4-BE49-F238E27FC236}">
                      <a16:creationId xmlns:a16="http://schemas.microsoft.com/office/drawing/2014/main" id="{31654745-6D04-D36E-3490-A8FD157F9086}"/>
                    </a:ext>
                  </a:extLst>
                </p:cNvPr>
                <p:cNvSpPr/>
                <p:nvPr/>
              </p:nvSpPr>
              <p:spPr>
                <a:xfrm>
                  <a:off x="5020026" y="2582286"/>
                  <a:ext cx="1892869" cy="280703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56" name="Rectángulo: esquinas redondeadas 55">
                  <a:extLst>
                    <a:ext uri="{FF2B5EF4-FFF2-40B4-BE49-F238E27FC236}">
                      <a16:creationId xmlns:a16="http://schemas.microsoft.com/office/drawing/2014/main" id="{69E29051-948D-96A7-5599-56C817F198A5}"/>
                    </a:ext>
                  </a:extLst>
                </p:cNvPr>
                <p:cNvSpPr/>
                <p:nvPr/>
              </p:nvSpPr>
              <p:spPr>
                <a:xfrm>
                  <a:off x="7171899" y="2582286"/>
                  <a:ext cx="1892869" cy="2807038"/>
                </a:xfrm>
                <a:prstGeom prst="round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pic>
              <p:nvPicPr>
                <p:cNvPr id="57" name="Picture 2" descr="Laravel - Wikipedia, la enciclopedia libre">
                  <a:extLst>
                    <a:ext uri="{FF2B5EF4-FFF2-40B4-BE49-F238E27FC236}">
                      <a16:creationId xmlns:a16="http://schemas.microsoft.com/office/drawing/2014/main" id="{CF77CDE9-2BED-A45C-C524-9995854AC8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92552" y="3580102"/>
                  <a:ext cx="780226" cy="811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React Logo, symbol, meaning, history, PNG, brand">
                  <a:extLst>
                    <a:ext uri="{FF2B5EF4-FFF2-40B4-BE49-F238E27FC236}">
                      <a16:creationId xmlns:a16="http://schemas.microsoft.com/office/drawing/2014/main" id="{C6051899-87A3-DA51-81C5-B7210DC26C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425" y="3488662"/>
                  <a:ext cx="1599119" cy="899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6">
                  <a:extLst>
                    <a:ext uri="{FF2B5EF4-FFF2-40B4-BE49-F238E27FC236}">
                      <a16:creationId xmlns:a16="http://schemas.microsoft.com/office/drawing/2014/main" id="{B66623B8-1483-AACE-F018-FF0648CB77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584" y="3534382"/>
                  <a:ext cx="1459535" cy="10491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8" descr="Movie of the Night">
                  <a:extLst>
                    <a:ext uri="{FF2B5EF4-FFF2-40B4-BE49-F238E27FC236}">
                      <a16:creationId xmlns:a16="http://schemas.microsoft.com/office/drawing/2014/main" id="{B064B5B3-9F40-1A1E-DC06-1EC7F6FE6D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536" r="22987"/>
                <a:stretch/>
              </p:blipFill>
              <p:spPr bwMode="auto">
                <a:xfrm>
                  <a:off x="9690782" y="3415386"/>
                  <a:ext cx="1158845" cy="1153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889B0CF3-76DE-DC3A-ACCD-D3AD2A6491AB}"/>
              </a:ext>
            </a:extLst>
          </p:cNvPr>
          <p:cNvGrpSpPr/>
          <p:nvPr/>
        </p:nvGrpSpPr>
        <p:grpSpPr>
          <a:xfrm>
            <a:off x="845820" y="-5277372"/>
            <a:ext cx="10370390" cy="2897211"/>
            <a:chOff x="845820" y="1915041"/>
            <a:chExt cx="10370390" cy="2897211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0F0A814D-6AE4-00A3-8827-00E1D4B6AD46}"/>
                </a:ext>
              </a:extLst>
            </p:cNvPr>
            <p:cNvGrpSpPr/>
            <p:nvPr/>
          </p:nvGrpSpPr>
          <p:grpSpPr>
            <a:xfrm>
              <a:off x="845820" y="2045748"/>
              <a:ext cx="6586786" cy="2766504"/>
              <a:chOff x="716280" y="2045748"/>
              <a:chExt cx="6586786" cy="2766504"/>
            </a:xfrm>
          </p:grpSpPr>
          <p:sp>
            <p:nvSpPr>
              <p:cNvPr id="70" name="TextBox 9">
                <a:extLst>
                  <a:ext uri="{FF2B5EF4-FFF2-40B4-BE49-F238E27FC236}">
                    <a16:creationId xmlns:a16="http://schemas.microsoft.com/office/drawing/2014/main" id="{735E5B27-87E9-1140-0E54-109C85EACD41}"/>
                  </a:ext>
                </a:extLst>
              </p:cNvPr>
              <p:cNvSpPr txBox="1"/>
              <p:nvPr/>
            </p:nvSpPr>
            <p:spPr>
              <a:xfrm>
                <a:off x="716280" y="2045748"/>
                <a:ext cx="6586786" cy="10072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8400"/>
                  </a:lnSpc>
                  <a:spcBef>
                    <a:spcPct val="0"/>
                  </a:spcBef>
                </a:pPr>
                <a:r>
                  <a:rPr lang="en-US" sz="6000" b="1" dirty="0">
                    <a:solidFill>
                      <a:srgbClr val="FFFFFF"/>
                    </a:solidFill>
                    <a:latin typeface="Figtree" pitchFamily="2" charset="0"/>
                  </a:rPr>
                  <a:t>INTRODUCCIÓN</a:t>
                </a:r>
              </a:p>
            </p:txBody>
          </p: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3FFE4B93-8C32-C1CA-81E8-9F897EE16412}"/>
                  </a:ext>
                </a:extLst>
              </p:cNvPr>
              <p:cNvSpPr txBox="1"/>
              <p:nvPr/>
            </p:nvSpPr>
            <p:spPr>
              <a:xfrm>
                <a:off x="716280" y="3417633"/>
                <a:ext cx="6586786" cy="13946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800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Kite es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una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aplicación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web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diseñada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como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un </a:t>
                </a:r>
                <a:r>
                  <a:rPr lang="en-US" sz="2000" b="1" dirty="0">
                    <a:solidFill>
                      <a:srgbClr val="FFFFFF"/>
                    </a:solidFill>
                    <a:latin typeface="Figtree" pitchFamily="2" charset="0"/>
                  </a:rPr>
                  <a:t>lobby central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para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explorar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el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contenido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de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los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principales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Figtree" pitchFamily="2" charset="0"/>
                  </a:rPr>
                  <a:t>servicios</a:t>
                </a:r>
                <a:r>
                  <a:rPr lang="en-US" sz="2000" dirty="0">
                    <a:solidFill>
                      <a:srgbClr val="FFFFFF"/>
                    </a:solidFill>
                    <a:latin typeface="Figtree" pitchFamily="2" charset="0"/>
                  </a:rPr>
                  <a:t> de streaming.</a:t>
                </a:r>
              </a:p>
              <a:p>
                <a:pPr>
                  <a:lnSpc>
                    <a:spcPts val="2800"/>
                  </a:lnSpc>
                  <a:spcBef>
                    <a:spcPct val="0"/>
                  </a:spcBef>
                </a:pPr>
                <a:endParaRPr lang="en-US" sz="2000" dirty="0">
                  <a:solidFill>
                    <a:srgbClr val="FFFFFF"/>
                  </a:solidFill>
                  <a:latin typeface="Montserrat Classic"/>
                </a:endParaRPr>
              </a:p>
            </p:txBody>
          </p:sp>
        </p:grpSp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54E29969-FEC7-3896-1D7D-7BA88E86B1A9}"/>
                </a:ext>
              </a:extLst>
            </p:cNvPr>
            <p:cNvGrpSpPr/>
            <p:nvPr/>
          </p:nvGrpSpPr>
          <p:grpSpPr>
            <a:xfrm>
              <a:off x="7759326" y="1915041"/>
              <a:ext cx="3456884" cy="2892683"/>
              <a:chOff x="7716986" y="1875993"/>
              <a:chExt cx="3456884" cy="2892683"/>
            </a:xfrm>
          </p:grpSpPr>
          <p:pic>
            <p:nvPicPr>
              <p:cNvPr id="64" name="Picture 2">
                <a:extLst>
                  <a:ext uri="{FF2B5EF4-FFF2-40B4-BE49-F238E27FC236}">
                    <a16:creationId xmlns:a16="http://schemas.microsoft.com/office/drawing/2014/main" id="{80505FF7-3FAA-AA6C-D735-0B67EBC0C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2462" y="2134382"/>
                <a:ext cx="1300026" cy="352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" descr="HBO Max Logo, symbol, meaning, history, PNG, brand">
                <a:extLst>
                  <a:ext uri="{FF2B5EF4-FFF2-40B4-BE49-F238E27FC236}">
                    <a16:creationId xmlns:a16="http://schemas.microsoft.com/office/drawing/2014/main" id="{5A551AEC-20FA-2EC5-1A20-98EAE8349A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689" y="1875993"/>
                <a:ext cx="1475160" cy="829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4" descr="Download Disney+ Logo in SVG Vector or PNG File Format - Logo.wine">
                <a:extLst>
                  <a:ext uri="{FF2B5EF4-FFF2-40B4-BE49-F238E27FC236}">
                    <a16:creationId xmlns:a16="http://schemas.microsoft.com/office/drawing/2014/main" id="{D8C6479B-2585-37B0-BBDD-0CFEF44F01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6986" y="2727257"/>
                <a:ext cx="1733061" cy="1155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8" descr="Paramount Plus vector logo (svg, eps) free download - Brandlogos.net">
                <a:extLst>
                  <a:ext uri="{FF2B5EF4-FFF2-40B4-BE49-F238E27FC236}">
                    <a16:creationId xmlns:a16="http://schemas.microsoft.com/office/drawing/2014/main" id="{EFA58A4C-51C6-99E5-5EF0-DAF2F15297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6667" y="2589566"/>
                <a:ext cx="1517203" cy="1517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10" descr="Apple TV logo - símbolo, significado logotipo, historia, PNG">
                <a:extLst>
                  <a:ext uri="{FF2B5EF4-FFF2-40B4-BE49-F238E27FC236}">
                    <a16:creationId xmlns:a16="http://schemas.microsoft.com/office/drawing/2014/main" id="{DAE16118-5E03-9F77-E385-B9272A8221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2094" y="4107976"/>
                <a:ext cx="1082843" cy="609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FBB59E4B-E093-1407-D60F-5A9E88169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3779" y="4220508"/>
                <a:ext cx="1262978" cy="548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1313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937"/>
            </a:gs>
            <a:gs pos="100000">
              <a:srgbClr val="11182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653CE706-E5E1-F9F6-6AC9-22B3EEA491B7}"/>
              </a:ext>
            </a:extLst>
          </p:cNvPr>
          <p:cNvGrpSpPr/>
          <p:nvPr/>
        </p:nvGrpSpPr>
        <p:grpSpPr>
          <a:xfrm>
            <a:off x="716280" y="-9547148"/>
            <a:ext cx="10500360" cy="2343874"/>
            <a:chOff x="716280" y="6082496"/>
            <a:chExt cx="10500360" cy="2239701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6DF3425C-5C8C-FDCC-A45A-1812583348C0}"/>
                </a:ext>
              </a:extLst>
            </p:cNvPr>
            <p:cNvSpPr/>
            <p:nvPr/>
          </p:nvSpPr>
          <p:spPr>
            <a:xfrm>
              <a:off x="716280" y="6082496"/>
              <a:ext cx="1728872" cy="22397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55CD8748-4713-677E-B365-BDB813EA710A}"/>
                </a:ext>
              </a:extLst>
            </p:cNvPr>
            <p:cNvSpPr/>
            <p:nvPr/>
          </p:nvSpPr>
          <p:spPr>
            <a:xfrm>
              <a:off x="2909152" y="6082496"/>
              <a:ext cx="1728872" cy="223970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E15BBD21-99A6-9ADF-25EB-CDACC0651674}"/>
                </a:ext>
              </a:extLst>
            </p:cNvPr>
            <p:cNvSpPr/>
            <p:nvPr/>
          </p:nvSpPr>
          <p:spPr>
            <a:xfrm>
              <a:off x="5102024" y="6082496"/>
              <a:ext cx="1728872" cy="2239701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90CE48CD-E8B3-383B-F235-C51AE0BBA309}"/>
                </a:ext>
              </a:extLst>
            </p:cNvPr>
            <p:cNvSpPr/>
            <p:nvPr/>
          </p:nvSpPr>
          <p:spPr>
            <a:xfrm>
              <a:off x="7294896" y="6082496"/>
              <a:ext cx="1728872" cy="2239701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1911AFA4-F3DB-474B-612A-AA9858B6D786}"/>
                </a:ext>
              </a:extLst>
            </p:cNvPr>
            <p:cNvSpPr/>
            <p:nvPr/>
          </p:nvSpPr>
          <p:spPr>
            <a:xfrm>
              <a:off x="9487768" y="6082496"/>
              <a:ext cx="1728872" cy="2239701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E833F18-9093-DECE-0AB1-D50BB478DC44}"/>
              </a:ext>
            </a:extLst>
          </p:cNvPr>
          <p:cNvGrpSpPr/>
          <p:nvPr/>
        </p:nvGrpSpPr>
        <p:grpSpPr>
          <a:xfrm>
            <a:off x="716280" y="-2623849"/>
            <a:ext cx="10500360" cy="2343874"/>
            <a:chOff x="716280" y="6082496"/>
            <a:chExt cx="10500360" cy="2239701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72089D5E-6EE3-4771-2939-AC223B07942E}"/>
                </a:ext>
              </a:extLst>
            </p:cNvPr>
            <p:cNvSpPr/>
            <p:nvPr/>
          </p:nvSpPr>
          <p:spPr>
            <a:xfrm>
              <a:off x="716280" y="6082496"/>
              <a:ext cx="1728872" cy="2239701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63A79662-39C9-BFD6-F42D-2905DBB0D711}"/>
                </a:ext>
              </a:extLst>
            </p:cNvPr>
            <p:cNvSpPr/>
            <p:nvPr/>
          </p:nvSpPr>
          <p:spPr>
            <a:xfrm>
              <a:off x="2909152" y="6082496"/>
              <a:ext cx="1728872" cy="223970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467DDA21-968B-D1EA-6F76-00A707D874B8}"/>
                </a:ext>
              </a:extLst>
            </p:cNvPr>
            <p:cNvSpPr/>
            <p:nvPr/>
          </p:nvSpPr>
          <p:spPr>
            <a:xfrm>
              <a:off x="5102024" y="6082496"/>
              <a:ext cx="1728872" cy="2239701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936E6107-8828-D491-C7CB-696E28DE65EF}"/>
                </a:ext>
              </a:extLst>
            </p:cNvPr>
            <p:cNvSpPr/>
            <p:nvPr/>
          </p:nvSpPr>
          <p:spPr>
            <a:xfrm>
              <a:off x="7294896" y="6082496"/>
              <a:ext cx="1728872" cy="2239701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01032130-B56C-B48B-3A28-B6E0FA1D6E77}"/>
                </a:ext>
              </a:extLst>
            </p:cNvPr>
            <p:cNvSpPr/>
            <p:nvPr/>
          </p:nvSpPr>
          <p:spPr>
            <a:xfrm>
              <a:off x="9487768" y="6082496"/>
              <a:ext cx="1728872" cy="2239701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2D48769-FB31-36F1-7AA1-E658158F2642}"/>
              </a:ext>
            </a:extLst>
          </p:cNvPr>
          <p:cNvGrpSpPr/>
          <p:nvPr/>
        </p:nvGrpSpPr>
        <p:grpSpPr>
          <a:xfrm>
            <a:off x="2900982" y="-6310964"/>
            <a:ext cx="6586786" cy="2943404"/>
            <a:chOff x="2900982" y="2099142"/>
            <a:chExt cx="6586786" cy="2943404"/>
          </a:xfrm>
        </p:grpSpPr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0D5AB06E-7379-BE41-DB84-5D7C6CFF2515}"/>
                </a:ext>
              </a:extLst>
            </p:cNvPr>
            <p:cNvSpPr txBox="1"/>
            <p:nvPr/>
          </p:nvSpPr>
          <p:spPr>
            <a:xfrm>
              <a:off x="4167269" y="2099142"/>
              <a:ext cx="3857461" cy="10072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OBJETIVO</a:t>
              </a:r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C261242-CC75-4E5D-E61E-DEE4DDC0470A}"/>
                </a:ext>
              </a:extLst>
            </p:cNvPr>
            <p:cNvSpPr txBox="1"/>
            <p:nvPr/>
          </p:nvSpPr>
          <p:spPr>
            <a:xfrm>
              <a:off x="2900982" y="3278537"/>
              <a:ext cx="6586786" cy="1764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s-MX" sz="2000" dirty="0">
                  <a:solidFill>
                    <a:srgbClr val="FFFFFF"/>
                  </a:solidFill>
                  <a:latin typeface="Figtree" pitchFamily="2" charset="0"/>
                </a:rPr>
                <a:t>El objetivo principal de </a:t>
              </a:r>
              <a:r>
                <a:rPr lang="es-MX" sz="2000" dirty="0" err="1">
                  <a:solidFill>
                    <a:srgbClr val="FFFFFF"/>
                  </a:solidFill>
                  <a:latin typeface="Figtree" pitchFamily="2" charset="0"/>
                </a:rPr>
                <a:t>Kite</a:t>
              </a:r>
              <a:r>
                <a:rPr lang="es-MX" sz="2000" dirty="0">
                  <a:solidFill>
                    <a:srgbClr val="FFFFFF"/>
                  </a:solidFill>
                  <a:latin typeface="Figtree" pitchFamily="2" charset="0"/>
                </a:rPr>
                <a:t> es proporcionar un </a:t>
              </a:r>
              <a:r>
                <a:rPr lang="es-MX" sz="2000" b="1" dirty="0">
                  <a:solidFill>
                    <a:srgbClr val="FFFFFF"/>
                  </a:solidFill>
                  <a:latin typeface="Figtree" pitchFamily="2" charset="0"/>
                </a:rPr>
                <a:t>catálogo unificado</a:t>
              </a:r>
              <a:r>
                <a:rPr lang="es-MX" sz="2000" dirty="0">
                  <a:solidFill>
                    <a:srgbClr val="FFFFFF"/>
                  </a:solidFill>
                  <a:latin typeface="Figtree" pitchFamily="2" charset="0"/>
                </a:rPr>
                <a:t> que combine todas las películas y series disponibles, permitiendo una </a:t>
              </a:r>
              <a:r>
                <a:rPr lang="es-MX" sz="2000" b="1" dirty="0">
                  <a:solidFill>
                    <a:srgbClr val="FFFFFF"/>
                  </a:solidFill>
                  <a:latin typeface="Figtree" pitchFamily="2" charset="0"/>
                </a:rPr>
                <a:t>experiencia de navegación y acceso en un solo lugar.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sz="2000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BD9DF71-44D9-CBD8-077C-2666926151AF}"/>
              </a:ext>
            </a:extLst>
          </p:cNvPr>
          <p:cNvGrpSpPr/>
          <p:nvPr/>
        </p:nvGrpSpPr>
        <p:grpSpPr>
          <a:xfrm>
            <a:off x="845820" y="1161344"/>
            <a:ext cx="10500360" cy="4204906"/>
            <a:chOff x="716280" y="1184418"/>
            <a:chExt cx="10500360" cy="420490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5BB7F737-0C39-DB76-B1AA-FF0A0CE6C045}"/>
                </a:ext>
              </a:extLst>
            </p:cNvPr>
            <p:cNvSpPr/>
            <p:nvPr/>
          </p:nvSpPr>
          <p:spPr>
            <a:xfrm>
              <a:off x="9323771" y="2582286"/>
              <a:ext cx="1892869" cy="2807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63D40C38-3C58-CF52-F38C-E62073BDAED0}"/>
                </a:ext>
              </a:extLst>
            </p:cNvPr>
            <p:cNvGrpSpPr/>
            <p:nvPr/>
          </p:nvGrpSpPr>
          <p:grpSpPr>
            <a:xfrm>
              <a:off x="716280" y="1184418"/>
              <a:ext cx="10133347" cy="4204906"/>
              <a:chOff x="716280" y="1184418"/>
              <a:chExt cx="10133347" cy="4204906"/>
            </a:xfrm>
          </p:grpSpPr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AA365F41-EC2A-E338-C4B4-C84D5CB461AC}"/>
                  </a:ext>
                </a:extLst>
              </p:cNvPr>
              <p:cNvSpPr txBox="1"/>
              <p:nvPr/>
            </p:nvSpPr>
            <p:spPr>
              <a:xfrm>
                <a:off x="716280" y="1184418"/>
                <a:ext cx="5555851" cy="10002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400"/>
                  </a:lnSpc>
                  <a:spcBef>
                    <a:spcPct val="0"/>
                  </a:spcBef>
                </a:pPr>
                <a:r>
                  <a:rPr lang="en-US" sz="6000" b="1" dirty="0">
                    <a:solidFill>
                      <a:srgbClr val="FFFFFF"/>
                    </a:solidFill>
                    <a:latin typeface="Figtree" pitchFamily="2" charset="0"/>
                  </a:rPr>
                  <a:t>TECNOLOGÍAS</a:t>
                </a:r>
              </a:p>
            </p:txBody>
          </p:sp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6D3AB356-E894-C5AB-8DE1-CE554229A987}"/>
                  </a:ext>
                </a:extLst>
              </p:cNvPr>
              <p:cNvGrpSpPr/>
              <p:nvPr/>
            </p:nvGrpSpPr>
            <p:grpSpPr>
              <a:xfrm>
                <a:off x="716280" y="2582286"/>
                <a:ext cx="10133347" cy="2807038"/>
                <a:chOff x="716280" y="2582286"/>
                <a:chExt cx="10133347" cy="2807038"/>
              </a:xfrm>
            </p:grpSpPr>
            <p:sp>
              <p:nvSpPr>
                <p:cNvPr id="3" name="Rectángulo: esquinas redondeadas 2">
                  <a:extLst>
                    <a:ext uri="{FF2B5EF4-FFF2-40B4-BE49-F238E27FC236}">
                      <a16:creationId xmlns:a16="http://schemas.microsoft.com/office/drawing/2014/main" id="{954005B3-A428-37AD-A67E-95803A581EBE}"/>
                    </a:ext>
                  </a:extLst>
                </p:cNvPr>
                <p:cNvSpPr/>
                <p:nvPr/>
              </p:nvSpPr>
              <p:spPr>
                <a:xfrm>
                  <a:off x="716280" y="2582286"/>
                  <a:ext cx="1892869" cy="280703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4" name="Rectángulo: esquinas redondeadas 3">
                  <a:extLst>
                    <a:ext uri="{FF2B5EF4-FFF2-40B4-BE49-F238E27FC236}">
                      <a16:creationId xmlns:a16="http://schemas.microsoft.com/office/drawing/2014/main" id="{E10BB2CB-7B39-889F-04C7-A54C2A198672}"/>
                    </a:ext>
                  </a:extLst>
                </p:cNvPr>
                <p:cNvSpPr/>
                <p:nvPr/>
              </p:nvSpPr>
              <p:spPr>
                <a:xfrm>
                  <a:off x="2868153" y="2582286"/>
                  <a:ext cx="1892869" cy="280703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1" name="Rectángulo: esquinas redondeadas 10">
                  <a:extLst>
                    <a:ext uri="{FF2B5EF4-FFF2-40B4-BE49-F238E27FC236}">
                      <a16:creationId xmlns:a16="http://schemas.microsoft.com/office/drawing/2014/main" id="{EC67A5AD-0493-06EB-E3C9-70F5BBD8F695}"/>
                    </a:ext>
                  </a:extLst>
                </p:cNvPr>
                <p:cNvSpPr/>
                <p:nvPr/>
              </p:nvSpPr>
              <p:spPr>
                <a:xfrm>
                  <a:off x="5020026" y="2582286"/>
                  <a:ext cx="1892869" cy="2807038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22" name="Rectángulo: esquinas redondeadas 21">
                  <a:extLst>
                    <a:ext uri="{FF2B5EF4-FFF2-40B4-BE49-F238E27FC236}">
                      <a16:creationId xmlns:a16="http://schemas.microsoft.com/office/drawing/2014/main" id="{8B102A8D-A93E-480A-0680-D539CB99E5DE}"/>
                    </a:ext>
                  </a:extLst>
                </p:cNvPr>
                <p:cNvSpPr/>
                <p:nvPr/>
              </p:nvSpPr>
              <p:spPr>
                <a:xfrm>
                  <a:off x="7171899" y="2582286"/>
                  <a:ext cx="1892869" cy="2807038"/>
                </a:xfrm>
                <a:prstGeom prst="round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pic>
              <p:nvPicPr>
                <p:cNvPr id="4098" name="Picture 2" descr="Laravel - Wikipedia, la enciclopedia libre">
                  <a:extLst>
                    <a:ext uri="{FF2B5EF4-FFF2-40B4-BE49-F238E27FC236}">
                      <a16:creationId xmlns:a16="http://schemas.microsoft.com/office/drawing/2014/main" id="{EDAB85AE-366A-D097-0A6F-4AB1A19241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92552" y="3580102"/>
                  <a:ext cx="780226" cy="811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0" name="Picture 2" descr="React Logo, symbol, meaning, history, PNG, brand">
                  <a:extLst>
                    <a:ext uri="{FF2B5EF4-FFF2-40B4-BE49-F238E27FC236}">
                      <a16:creationId xmlns:a16="http://schemas.microsoft.com/office/drawing/2014/main" id="{2935E657-6BF4-3EBE-A65F-6C991321EE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425" y="3488662"/>
                  <a:ext cx="1599119" cy="899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>
                  <a:extLst>
                    <a:ext uri="{FF2B5EF4-FFF2-40B4-BE49-F238E27FC236}">
                      <a16:creationId xmlns:a16="http://schemas.microsoft.com/office/drawing/2014/main" id="{0DF5858D-7760-29FC-40AD-55BE10396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584" y="3534382"/>
                  <a:ext cx="1459535" cy="10491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6" name="Picture 8" descr="Movie of the Night">
                  <a:extLst>
                    <a:ext uri="{FF2B5EF4-FFF2-40B4-BE49-F238E27FC236}">
                      <a16:creationId xmlns:a16="http://schemas.microsoft.com/office/drawing/2014/main" id="{E93B6FEA-6AB9-AB11-B8CD-D9BBF9FC3A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536" r="22987"/>
                <a:stretch/>
              </p:blipFill>
              <p:spPr bwMode="auto">
                <a:xfrm>
                  <a:off x="9690782" y="3415386"/>
                  <a:ext cx="1158845" cy="1153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9" name="TextBox 9">
            <a:extLst>
              <a:ext uri="{FF2B5EF4-FFF2-40B4-BE49-F238E27FC236}">
                <a16:creationId xmlns:a16="http://schemas.microsoft.com/office/drawing/2014/main" id="{2CE5ECB2-E2D6-CCE7-E1D9-BB2A014B9AD1}"/>
              </a:ext>
            </a:extLst>
          </p:cNvPr>
          <p:cNvSpPr txBox="1"/>
          <p:nvPr/>
        </p:nvSpPr>
        <p:spPr>
          <a:xfrm>
            <a:off x="2997692" y="7084369"/>
            <a:ext cx="619661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Figtree" pitchFamily="2" charset="0"/>
              </a:rPr>
              <a:t>DEMOSTRACIÓN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2722C5D-5B31-FDEF-9921-280C6DD838C4}"/>
              </a:ext>
            </a:extLst>
          </p:cNvPr>
          <p:cNvGrpSpPr/>
          <p:nvPr/>
        </p:nvGrpSpPr>
        <p:grpSpPr>
          <a:xfrm>
            <a:off x="1009061" y="8173028"/>
            <a:ext cx="10173878" cy="3841354"/>
            <a:chOff x="1009061" y="1382987"/>
            <a:chExt cx="10173878" cy="3841354"/>
          </a:xfrm>
        </p:grpSpPr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C8E4F3A9-9BBB-8158-8B3C-3A3CD18E1265}"/>
                </a:ext>
              </a:extLst>
            </p:cNvPr>
            <p:cNvSpPr txBox="1"/>
            <p:nvPr/>
          </p:nvSpPr>
          <p:spPr>
            <a:xfrm>
              <a:off x="1009061" y="1382987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01</a:t>
              </a: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0B744DB0-34E7-C74E-5156-3528E3B8BEE2}"/>
                </a:ext>
              </a:extLst>
            </p:cNvPr>
            <p:cNvSpPr txBox="1"/>
            <p:nvPr/>
          </p:nvSpPr>
          <p:spPr>
            <a:xfrm>
              <a:off x="2169179" y="2069073"/>
              <a:ext cx="890090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Figtree" pitchFamily="2" charset="0"/>
                </a:rPr>
                <a:t>Home</a:t>
              </a: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944F2A89-30FB-83CE-A2C3-3BDC0703A568}"/>
                </a:ext>
              </a:extLst>
            </p:cNvPr>
            <p:cNvSpPr txBox="1"/>
            <p:nvPr/>
          </p:nvSpPr>
          <p:spPr>
            <a:xfrm>
              <a:off x="1035063" y="2607260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02</a:t>
              </a:r>
            </a:p>
          </p:txBody>
        </p: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B50CEEC4-A434-2B0B-DDC5-9E58DCAA8439}"/>
                </a:ext>
              </a:extLst>
            </p:cNvPr>
            <p:cNvSpPr txBox="1"/>
            <p:nvPr/>
          </p:nvSpPr>
          <p:spPr>
            <a:xfrm>
              <a:off x="2169179" y="3293346"/>
              <a:ext cx="1518146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>
                  <a:solidFill>
                    <a:srgbClr val="FFFFFF"/>
                  </a:solidFill>
                  <a:latin typeface="Figtree" pitchFamily="2" charset="0"/>
                </a:rPr>
                <a:t>Búsqueda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A2D67105-BB67-DFC5-7957-BEE51D93DC84}"/>
                </a:ext>
              </a:extLst>
            </p:cNvPr>
            <p:cNvSpPr txBox="1"/>
            <p:nvPr/>
          </p:nvSpPr>
          <p:spPr>
            <a:xfrm>
              <a:off x="1030043" y="3831533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03</a:t>
              </a:r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23172064-AD68-AD93-3B6F-76CD516B0081}"/>
                </a:ext>
              </a:extLst>
            </p:cNvPr>
            <p:cNvSpPr txBox="1"/>
            <p:nvPr/>
          </p:nvSpPr>
          <p:spPr>
            <a:xfrm>
              <a:off x="2169179" y="4517577"/>
              <a:ext cx="1673747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>
                  <a:solidFill>
                    <a:srgbClr val="FFFFFF"/>
                  </a:solidFill>
                  <a:latin typeface="Figtree" pitchFamily="2" charset="0"/>
                </a:rPr>
                <a:t>Ver película</a:t>
              </a:r>
            </a:p>
          </p:txBody>
        </p:sp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8EA8046C-6D00-B5D2-7C92-D621790D5D4E}"/>
                </a:ext>
              </a:extLst>
            </p:cNvPr>
            <p:cNvSpPr txBox="1"/>
            <p:nvPr/>
          </p:nvSpPr>
          <p:spPr>
            <a:xfrm>
              <a:off x="4730537" y="1416451"/>
              <a:ext cx="1075211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04</a:t>
              </a:r>
            </a:p>
          </p:txBody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C84F51F5-525B-F7FD-405D-37AA33DE0710}"/>
                </a:ext>
              </a:extLst>
            </p:cNvPr>
            <p:cNvSpPr txBox="1"/>
            <p:nvPr/>
          </p:nvSpPr>
          <p:spPr>
            <a:xfrm>
              <a:off x="5923010" y="2069116"/>
              <a:ext cx="1112527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Reseñas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ED44FAD3-DC7D-6B2E-BF67-B291E36421A1}"/>
                </a:ext>
              </a:extLst>
            </p:cNvPr>
            <p:cNvSpPr txBox="1"/>
            <p:nvPr/>
          </p:nvSpPr>
          <p:spPr>
            <a:xfrm>
              <a:off x="4762609" y="2607259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05</a:t>
              </a:r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712F3D6B-1D97-4141-CAE4-4C2B72D84117}"/>
                </a:ext>
              </a:extLst>
            </p:cNvPr>
            <p:cNvSpPr txBox="1"/>
            <p:nvPr/>
          </p:nvSpPr>
          <p:spPr>
            <a:xfrm>
              <a:off x="5923010" y="3293346"/>
              <a:ext cx="1384119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Biblioteca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  <p:sp>
          <p:nvSpPr>
            <p:cNvPr id="42" name="TextBox 15">
              <a:extLst>
                <a:ext uri="{FF2B5EF4-FFF2-40B4-BE49-F238E27FC236}">
                  <a16:creationId xmlns:a16="http://schemas.microsoft.com/office/drawing/2014/main" id="{A10E5E2D-D28E-8775-3528-970F7A925E45}"/>
                </a:ext>
              </a:extLst>
            </p:cNvPr>
            <p:cNvSpPr txBox="1"/>
            <p:nvPr/>
          </p:nvSpPr>
          <p:spPr>
            <a:xfrm>
              <a:off x="4741311" y="3852170"/>
              <a:ext cx="1032615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06</a:t>
              </a:r>
            </a:p>
          </p:txBody>
        </p: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03A6EA39-49E2-0F19-7101-91C2E26A263E}"/>
                </a:ext>
              </a:extLst>
            </p:cNvPr>
            <p:cNvSpPr txBox="1"/>
            <p:nvPr/>
          </p:nvSpPr>
          <p:spPr>
            <a:xfrm>
              <a:off x="5923010" y="4517577"/>
              <a:ext cx="1933668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>
                  <a:solidFill>
                    <a:srgbClr val="FFFFFF"/>
                  </a:solidFill>
                  <a:latin typeface="Figtree" pitchFamily="2" charset="0"/>
                </a:rPr>
                <a:t>Notificaciones</a:t>
              </a:r>
            </a:p>
          </p:txBody>
        </p:sp>
        <p:sp>
          <p:nvSpPr>
            <p:cNvPr id="44" name="TextBox 17">
              <a:extLst>
                <a:ext uri="{FF2B5EF4-FFF2-40B4-BE49-F238E27FC236}">
                  <a16:creationId xmlns:a16="http://schemas.microsoft.com/office/drawing/2014/main" id="{78CB2F22-C58E-A58C-93ED-D136248F78D2}"/>
                </a:ext>
              </a:extLst>
            </p:cNvPr>
            <p:cNvSpPr txBox="1"/>
            <p:nvPr/>
          </p:nvSpPr>
          <p:spPr>
            <a:xfrm>
              <a:off x="8309947" y="1382987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07</a:t>
              </a:r>
            </a:p>
          </p:txBody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A7343081-4E7B-DF1C-EB3D-76423E7035A7}"/>
                </a:ext>
              </a:extLst>
            </p:cNvPr>
            <p:cNvSpPr txBox="1"/>
            <p:nvPr/>
          </p:nvSpPr>
          <p:spPr>
            <a:xfrm>
              <a:off x="9478071" y="2069073"/>
              <a:ext cx="1704868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Sugerencias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  <p:sp>
          <p:nvSpPr>
            <p:cNvPr id="46" name="TextBox 19">
              <a:extLst>
                <a:ext uri="{FF2B5EF4-FFF2-40B4-BE49-F238E27FC236}">
                  <a16:creationId xmlns:a16="http://schemas.microsoft.com/office/drawing/2014/main" id="{F909FD9D-D933-DCFB-21C0-7356D918CD04}"/>
                </a:ext>
              </a:extLst>
            </p:cNvPr>
            <p:cNvSpPr txBox="1"/>
            <p:nvPr/>
          </p:nvSpPr>
          <p:spPr>
            <a:xfrm>
              <a:off x="8267351" y="2730672"/>
              <a:ext cx="1075211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08</a:t>
              </a:r>
            </a:p>
          </p:txBody>
        </p:sp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1E0D94BC-34F2-8218-4D0A-D6B58E122E9C}"/>
                </a:ext>
              </a:extLst>
            </p:cNvPr>
            <p:cNvSpPr txBox="1"/>
            <p:nvPr/>
          </p:nvSpPr>
          <p:spPr>
            <a:xfrm>
              <a:off x="9478071" y="3363877"/>
              <a:ext cx="151814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Figtree" pitchFamily="2" charset="0"/>
                </a:rPr>
                <a:t>Modo para </a:t>
              </a: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celulares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04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937"/>
            </a:gs>
            <a:gs pos="100000">
              <a:srgbClr val="11182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DBD9DF71-44D9-CBD8-077C-2666926151AF}"/>
              </a:ext>
            </a:extLst>
          </p:cNvPr>
          <p:cNvGrpSpPr/>
          <p:nvPr/>
        </p:nvGrpSpPr>
        <p:grpSpPr>
          <a:xfrm>
            <a:off x="845820" y="-5513776"/>
            <a:ext cx="10500360" cy="4204906"/>
            <a:chOff x="716280" y="1184418"/>
            <a:chExt cx="10500360" cy="420490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5BB7F737-0C39-DB76-B1AA-FF0A0CE6C045}"/>
                </a:ext>
              </a:extLst>
            </p:cNvPr>
            <p:cNvSpPr/>
            <p:nvPr/>
          </p:nvSpPr>
          <p:spPr>
            <a:xfrm>
              <a:off x="9323771" y="2582286"/>
              <a:ext cx="1892869" cy="28070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63D40C38-3C58-CF52-F38C-E62073BDAED0}"/>
                </a:ext>
              </a:extLst>
            </p:cNvPr>
            <p:cNvGrpSpPr/>
            <p:nvPr/>
          </p:nvGrpSpPr>
          <p:grpSpPr>
            <a:xfrm>
              <a:off x="716280" y="1184418"/>
              <a:ext cx="10133347" cy="4204906"/>
              <a:chOff x="716280" y="1184418"/>
              <a:chExt cx="10133347" cy="4204906"/>
            </a:xfrm>
          </p:grpSpPr>
          <p:sp>
            <p:nvSpPr>
              <p:cNvPr id="7" name="TextBox 9">
                <a:extLst>
                  <a:ext uri="{FF2B5EF4-FFF2-40B4-BE49-F238E27FC236}">
                    <a16:creationId xmlns:a16="http://schemas.microsoft.com/office/drawing/2014/main" id="{AA365F41-EC2A-E338-C4B4-C84D5CB461AC}"/>
                  </a:ext>
                </a:extLst>
              </p:cNvPr>
              <p:cNvSpPr txBox="1"/>
              <p:nvPr/>
            </p:nvSpPr>
            <p:spPr>
              <a:xfrm>
                <a:off x="716280" y="1184418"/>
                <a:ext cx="5555851" cy="10002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400"/>
                  </a:lnSpc>
                  <a:spcBef>
                    <a:spcPct val="0"/>
                  </a:spcBef>
                </a:pPr>
                <a:r>
                  <a:rPr lang="en-US" sz="6000" b="1" dirty="0">
                    <a:solidFill>
                      <a:srgbClr val="FFFFFF"/>
                    </a:solidFill>
                    <a:latin typeface="Figtree" pitchFamily="2" charset="0"/>
                  </a:rPr>
                  <a:t>TECNOLOGÍAS</a:t>
                </a:r>
              </a:p>
            </p:txBody>
          </p:sp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6D3AB356-E894-C5AB-8DE1-CE554229A987}"/>
                  </a:ext>
                </a:extLst>
              </p:cNvPr>
              <p:cNvGrpSpPr/>
              <p:nvPr/>
            </p:nvGrpSpPr>
            <p:grpSpPr>
              <a:xfrm>
                <a:off x="716280" y="2582286"/>
                <a:ext cx="10133347" cy="2807038"/>
                <a:chOff x="716280" y="2582286"/>
                <a:chExt cx="10133347" cy="2807038"/>
              </a:xfrm>
            </p:grpSpPr>
            <p:sp>
              <p:nvSpPr>
                <p:cNvPr id="3" name="Rectángulo: esquinas redondeadas 2">
                  <a:extLst>
                    <a:ext uri="{FF2B5EF4-FFF2-40B4-BE49-F238E27FC236}">
                      <a16:creationId xmlns:a16="http://schemas.microsoft.com/office/drawing/2014/main" id="{954005B3-A428-37AD-A67E-95803A581EBE}"/>
                    </a:ext>
                  </a:extLst>
                </p:cNvPr>
                <p:cNvSpPr/>
                <p:nvPr/>
              </p:nvSpPr>
              <p:spPr>
                <a:xfrm>
                  <a:off x="716280" y="2582286"/>
                  <a:ext cx="1892869" cy="280703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4" name="Rectángulo: esquinas redondeadas 3">
                  <a:extLst>
                    <a:ext uri="{FF2B5EF4-FFF2-40B4-BE49-F238E27FC236}">
                      <a16:creationId xmlns:a16="http://schemas.microsoft.com/office/drawing/2014/main" id="{E10BB2CB-7B39-889F-04C7-A54C2A198672}"/>
                    </a:ext>
                  </a:extLst>
                </p:cNvPr>
                <p:cNvSpPr/>
                <p:nvPr/>
              </p:nvSpPr>
              <p:spPr>
                <a:xfrm>
                  <a:off x="2868153" y="2582286"/>
                  <a:ext cx="1892869" cy="280703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11" name="Rectángulo: esquinas redondeadas 10">
                  <a:extLst>
                    <a:ext uri="{FF2B5EF4-FFF2-40B4-BE49-F238E27FC236}">
                      <a16:creationId xmlns:a16="http://schemas.microsoft.com/office/drawing/2014/main" id="{EC67A5AD-0493-06EB-E3C9-70F5BBD8F695}"/>
                    </a:ext>
                  </a:extLst>
                </p:cNvPr>
                <p:cNvSpPr/>
                <p:nvPr/>
              </p:nvSpPr>
              <p:spPr>
                <a:xfrm>
                  <a:off x="5020026" y="2582286"/>
                  <a:ext cx="1892869" cy="280703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22" name="Rectángulo: esquinas redondeadas 21">
                  <a:extLst>
                    <a:ext uri="{FF2B5EF4-FFF2-40B4-BE49-F238E27FC236}">
                      <a16:creationId xmlns:a16="http://schemas.microsoft.com/office/drawing/2014/main" id="{8B102A8D-A93E-480A-0680-D539CB99E5DE}"/>
                    </a:ext>
                  </a:extLst>
                </p:cNvPr>
                <p:cNvSpPr/>
                <p:nvPr/>
              </p:nvSpPr>
              <p:spPr>
                <a:xfrm>
                  <a:off x="7171899" y="2582286"/>
                  <a:ext cx="1892869" cy="2807038"/>
                </a:xfrm>
                <a:prstGeom prst="round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pic>
              <p:nvPicPr>
                <p:cNvPr id="4098" name="Picture 2" descr="Laravel - Wikipedia, la enciclopedia libre">
                  <a:extLst>
                    <a:ext uri="{FF2B5EF4-FFF2-40B4-BE49-F238E27FC236}">
                      <a16:creationId xmlns:a16="http://schemas.microsoft.com/office/drawing/2014/main" id="{EDAB85AE-366A-D097-0A6F-4AB1A19241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92552" y="3580102"/>
                  <a:ext cx="780226" cy="811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0" name="Picture 2" descr="React Logo, symbol, meaning, history, PNG, brand">
                  <a:extLst>
                    <a:ext uri="{FF2B5EF4-FFF2-40B4-BE49-F238E27FC236}">
                      <a16:creationId xmlns:a16="http://schemas.microsoft.com/office/drawing/2014/main" id="{2935E657-6BF4-3EBE-A65F-6C991321EE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425" y="3488662"/>
                  <a:ext cx="1599119" cy="899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>
                  <a:extLst>
                    <a:ext uri="{FF2B5EF4-FFF2-40B4-BE49-F238E27FC236}">
                      <a16:creationId xmlns:a16="http://schemas.microsoft.com/office/drawing/2014/main" id="{0DF5858D-7760-29FC-40AD-55BE10396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3584" y="3534382"/>
                  <a:ext cx="1459535" cy="10491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6" name="Picture 8" descr="Movie of the Night">
                  <a:extLst>
                    <a:ext uri="{FF2B5EF4-FFF2-40B4-BE49-F238E27FC236}">
                      <a16:creationId xmlns:a16="http://schemas.microsoft.com/office/drawing/2014/main" id="{E93B6FEA-6AB9-AB11-B8CD-D9BBF9FC3A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536" r="22987"/>
                <a:stretch/>
              </p:blipFill>
              <p:spPr bwMode="auto">
                <a:xfrm>
                  <a:off x="9690782" y="3415386"/>
                  <a:ext cx="1158845" cy="11538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A01C9C96-7187-0ED4-1EB1-E1C245B2D544}"/>
              </a:ext>
            </a:extLst>
          </p:cNvPr>
          <p:cNvSpPr txBox="1"/>
          <p:nvPr/>
        </p:nvSpPr>
        <p:spPr>
          <a:xfrm>
            <a:off x="2997693" y="813203"/>
            <a:ext cx="619661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Figtree" pitchFamily="2" charset="0"/>
              </a:rPr>
              <a:t>DEMOSTRACIÓN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F0EAEF05-B321-4657-0579-3B79CD192CC8}"/>
              </a:ext>
            </a:extLst>
          </p:cNvPr>
          <p:cNvGrpSpPr/>
          <p:nvPr/>
        </p:nvGrpSpPr>
        <p:grpSpPr>
          <a:xfrm>
            <a:off x="1009062" y="1901862"/>
            <a:ext cx="10173878" cy="3841354"/>
            <a:chOff x="1009061" y="1382987"/>
            <a:chExt cx="10173878" cy="3841354"/>
          </a:xfrm>
        </p:grpSpPr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0C9AED0E-7FB2-97FD-88D7-77D079E69D68}"/>
                </a:ext>
              </a:extLst>
            </p:cNvPr>
            <p:cNvSpPr txBox="1"/>
            <p:nvPr/>
          </p:nvSpPr>
          <p:spPr>
            <a:xfrm>
              <a:off x="1009061" y="1382987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01</a:t>
              </a: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09930CAE-C0F4-9579-CA11-CDAEFCD2A26A}"/>
                </a:ext>
              </a:extLst>
            </p:cNvPr>
            <p:cNvSpPr txBox="1"/>
            <p:nvPr/>
          </p:nvSpPr>
          <p:spPr>
            <a:xfrm>
              <a:off x="2169179" y="2069073"/>
              <a:ext cx="890090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Figtree" pitchFamily="2" charset="0"/>
                </a:rPr>
                <a:t>Home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D5F83643-0F52-388B-0B57-9274B2D09C88}"/>
                </a:ext>
              </a:extLst>
            </p:cNvPr>
            <p:cNvSpPr txBox="1"/>
            <p:nvPr/>
          </p:nvSpPr>
          <p:spPr>
            <a:xfrm>
              <a:off x="1035063" y="2607260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02</a:t>
              </a: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8119E16-0C14-10A2-E5EF-D389C1D59A7A}"/>
                </a:ext>
              </a:extLst>
            </p:cNvPr>
            <p:cNvSpPr txBox="1"/>
            <p:nvPr/>
          </p:nvSpPr>
          <p:spPr>
            <a:xfrm>
              <a:off x="2169179" y="3293346"/>
              <a:ext cx="1518146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>
                  <a:solidFill>
                    <a:srgbClr val="FFFFFF"/>
                  </a:solidFill>
                  <a:latin typeface="Figtree" pitchFamily="2" charset="0"/>
                </a:rPr>
                <a:t>Búsqueda</a:t>
              </a:r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8F9963E9-1B89-1949-09EF-FEAFE302D104}"/>
                </a:ext>
              </a:extLst>
            </p:cNvPr>
            <p:cNvSpPr txBox="1"/>
            <p:nvPr/>
          </p:nvSpPr>
          <p:spPr>
            <a:xfrm>
              <a:off x="1030043" y="3831533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03</a:t>
              </a: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778A360E-3F70-92F0-8775-7D601DE04F0A}"/>
                </a:ext>
              </a:extLst>
            </p:cNvPr>
            <p:cNvSpPr txBox="1"/>
            <p:nvPr/>
          </p:nvSpPr>
          <p:spPr>
            <a:xfrm>
              <a:off x="2169179" y="4517577"/>
              <a:ext cx="1673747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>
                  <a:solidFill>
                    <a:srgbClr val="FFFFFF"/>
                  </a:solidFill>
                  <a:latin typeface="Figtree" pitchFamily="2" charset="0"/>
                </a:rPr>
                <a:t>Ver película</a:t>
              </a: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0E93C976-C947-EBC3-EB9F-46238D210919}"/>
                </a:ext>
              </a:extLst>
            </p:cNvPr>
            <p:cNvSpPr txBox="1"/>
            <p:nvPr/>
          </p:nvSpPr>
          <p:spPr>
            <a:xfrm>
              <a:off x="4730537" y="1416451"/>
              <a:ext cx="1075211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04</a:t>
              </a: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159BAB0C-77EC-FA02-169B-059D484655FD}"/>
                </a:ext>
              </a:extLst>
            </p:cNvPr>
            <p:cNvSpPr txBox="1"/>
            <p:nvPr/>
          </p:nvSpPr>
          <p:spPr>
            <a:xfrm>
              <a:off x="5923010" y="2069116"/>
              <a:ext cx="1112527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Reseñas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68105962-785C-883D-27E2-47D4A831C0C0}"/>
                </a:ext>
              </a:extLst>
            </p:cNvPr>
            <p:cNvSpPr txBox="1"/>
            <p:nvPr/>
          </p:nvSpPr>
          <p:spPr>
            <a:xfrm>
              <a:off x="4762609" y="2607259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05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FB665096-6BDF-0DBC-22F4-5FD51FB754D0}"/>
                </a:ext>
              </a:extLst>
            </p:cNvPr>
            <p:cNvSpPr txBox="1"/>
            <p:nvPr/>
          </p:nvSpPr>
          <p:spPr>
            <a:xfrm>
              <a:off x="5923010" y="3293346"/>
              <a:ext cx="1384119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Biblioteca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227DC884-E304-BBB4-0BB6-F6EA53B4E812}"/>
                </a:ext>
              </a:extLst>
            </p:cNvPr>
            <p:cNvSpPr txBox="1"/>
            <p:nvPr/>
          </p:nvSpPr>
          <p:spPr>
            <a:xfrm>
              <a:off x="4741311" y="3852170"/>
              <a:ext cx="1032615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06</a:t>
              </a:r>
            </a:p>
          </p:txBody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FE15E391-F150-AC9E-A459-29EB8DCB8ABC}"/>
                </a:ext>
              </a:extLst>
            </p:cNvPr>
            <p:cNvSpPr txBox="1"/>
            <p:nvPr/>
          </p:nvSpPr>
          <p:spPr>
            <a:xfrm>
              <a:off x="5923010" y="4517577"/>
              <a:ext cx="1933668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>
                  <a:solidFill>
                    <a:srgbClr val="FFFFFF"/>
                  </a:solidFill>
                  <a:latin typeface="Figtree" pitchFamily="2" charset="0"/>
                </a:rPr>
                <a:t>Notificaciones</a:t>
              </a:r>
            </a:p>
          </p:txBody>
        </p:sp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BDF9269A-490A-87C1-7B21-197A06226806}"/>
                </a:ext>
              </a:extLst>
            </p:cNvPr>
            <p:cNvSpPr txBox="1"/>
            <p:nvPr/>
          </p:nvSpPr>
          <p:spPr>
            <a:xfrm>
              <a:off x="8309947" y="1382987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07</a:t>
              </a:r>
            </a:p>
          </p:txBody>
        </p:sp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FCA484A4-ED9A-4F13-3519-98FC8742C07C}"/>
                </a:ext>
              </a:extLst>
            </p:cNvPr>
            <p:cNvSpPr txBox="1"/>
            <p:nvPr/>
          </p:nvSpPr>
          <p:spPr>
            <a:xfrm>
              <a:off x="9478071" y="2069073"/>
              <a:ext cx="1704868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Sugerencias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1A102C36-FFFB-D82C-08A3-BB670F8FF028}"/>
                </a:ext>
              </a:extLst>
            </p:cNvPr>
            <p:cNvSpPr txBox="1"/>
            <p:nvPr/>
          </p:nvSpPr>
          <p:spPr>
            <a:xfrm>
              <a:off x="8267351" y="2730672"/>
              <a:ext cx="1075211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08</a:t>
              </a:r>
            </a:p>
          </p:txBody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812539AA-97D3-00A2-F105-43CDB35A0283}"/>
                </a:ext>
              </a:extLst>
            </p:cNvPr>
            <p:cNvSpPr txBox="1"/>
            <p:nvPr/>
          </p:nvSpPr>
          <p:spPr>
            <a:xfrm>
              <a:off x="9478071" y="3363877"/>
              <a:ext cx="151814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Figtree" pitchFamily="2" charset="0"/>
                </a:rPr>
                <a:t>Modo para </a:t>
              </a: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celulares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</p:grp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13862DB8-E241-8569-09AB-FE651AA6A1CE}"/>
              </a:ext>
            </a:extLst>
          </p:cNvPr>
          <p:cNvSpPr/>
          <p:nvPr/>
        </p:nvSpPr>
        <p:spPr>
          <a:xfrm>
            <a:off x="845820" y="7555567"/>
            <a:ext cx="1728872" cy="2343874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53C836F-3AF6-0DBA-8712-E6540613D0BB}"/>
              </a:ext>
            </a:extLst>
          </p:cNvPr>
          <p:cNvSpPr/>
          <p:nvPr/>
        </p:nvSpPr>
        <p:spPr>
          <a:xfrm>
            <a:off x="3038692" y="7555567"/>
            <a:ext cx="1728872" cy="2343874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35F993A5-54B9-D2F7-11E8-92B25796679F}"/>
              </a:ext>
            </a:extLst>
          </p:cNvPr>
          <p:cNvSpPr/>
          <p:nvPr/>
        </p:nvSpPr>
        <p:spPr>
          <a:xfrm>
            <a:off x="5231564" y="7555567"/>
            <a:ext cx="1728872" cy="2343874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3862ED6F-FAA1-D000-A701-1796C8FB4757}"/>
              </a:ext>
            </a:extLst>
          </p:cNvPr>
          <p:cNvSpPr/>
          <p:nvPr/>
        </p:nvSpPr>
        <p:spPr>
          <a:xfrm>
            <a:off x="7424436" y="7555567"/>
            <a:ext cx="1728872" cy="2343874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619F131D-831D-8164-DC48-627391A1B17A}"/>
              </a:ext>
            </a:extLst>
          </p:cNvPr>
          <p:cNvSpPr/>
          <p:nvPr/>
        </p:nvSpPr>
        <p:spPr>
          <a:xfrm>
            <a:off x="9617308" y="7555567"/>
            <a:ext cx="1728872" cy="2343874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0A729B8C-BBB0-33AB-6BE4-EF306E044DBB}"/>
              </a:ext>
            </a:extLst>
          </p:cNvPr>
          <p:cNvSpPr/>
          <p:nvPr/>
        </p:nvSpPr>
        <p:spPr>
          <a:xfrm>
            <a:off x="845820" y="15159277"/>
            <a:ext cx="1728872" cy="2343874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FCC1354D-F0FB-D04A-75BA-78FF7E2792CB}"/>
              </a:ext>
            </a:extLst>
          </p:cNvPr>
          <p:cNvSpPr/>
          <p:nvPr/>
        </p:nvSpPr>
        <p:spPr>
          <a:xfrm>
            <a:off x="3038692" y="15159277"/>
            <a:ext cx="1728872" cy="2343874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E4A82A86-E445-10B5-609C-7323C5AA085E}"/>
              </a:ext>
            </a:extLst>
          </p:cNvPr>
          <p:cNvSpPr/>
          <p:nvPr/>
        </p:nvSpPr>
        <p:spPr>
          <a:xfrm>
            <a:off x="5231564" y="15159277"/>
            <a:ext cx="1728872" cy="2343874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C70133EE-094B-1D81-A53C-4B8893F1E75C}"/>
              </a:ext>
            </a:extLst>
          </p:cNvPr>
          <p:cNvSpPr/>
          <p:nvPr/>
        </p:nvSpPr>
        <p:spPr>
          <a:xfrm>
            <a:off x="7424436" y="15159277"/>
            <a:ext cx="1728872" cy="2343874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28DC39C8-78A9-A7AD-49A1-BF7716FF48A8}"/>
              </a:ext>
            </a:extLst>
          </p:cNvPr>
          <p:cNvSpPr/>
          <p:nvPr/>
        </p:nvSpPr>
        <p:spPr>
          <a:xfrm>
            <a:off x="9617308" y="15159277"/>
            <a:ext cx="1728872" cy="2343874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F7290439-F013-9C84-1AE3-520E1F1AD001}"/>
              </a:ext>
            </a:extLst>
          </p:cNvPr>
          <p:cNvSpPr txBox="1"/>
          <p:nvPr/>
        </p:nvSpPr>
        <p:spPr>
          <a:xfrm>
            <a:off x="845820" y="10407733"/>
            <a:ext cx="502703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Figtree" pitchFamily="2" charset="0"/>
              </a:rPr>
              <a:t>EXPERIENCIA</a:t>
            </a:r>
          </a:p>
        </p:txBody>
      </p:sp>
      <p:sp>
        <p:nvSpPr>
          <p:cNvPr id="55" name="TextBox 5">
            <a:extLst>
              <a:ext uri="{FF2B5EF4-FFF2-40B4-BE49-F238E27FC236}">
                <a16:creationId xmlns:a16="http://schemas.microsoft.com/office/drawing/2014/main" id="{27A59D7C-7946-F0AF-113E-FFE67D3CEF39}"/>
              </a:ext>
            </a:extLst>
          </p:cNvPr>
          <p:cNvSpPr txBox="1"/>
          <p:nvPr/>
        </p:nvSpPr>
        <p:spPr>
          <a:xfrm>
            <a:off x="845820" y="11846391"/>
            <a:ext cx="5250180" cy="2269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1"/>
              </a:lnSpc>
            </a:pPr>
            <a:endParaRPr lang="es-AR" dirty="0"/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Información de disponibilidad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Elección de tecnologías a usar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Nuevas tecnologías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Funcionalidades y calidad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Tarea primordial</a:t>
            </a: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03A7B9C5-9D5B-7ACC-7570-F03E71308DF0}"/>
              </a:ext>
            </a:extLst>
          </p:cNvPr>
          <p:cNvSpPr txBox="1"/>
          <p:nvPr/>
        </p:nvSpPr>
        <p:spPr>
          <a:xfrm>
            <a:off x="1139401" y="11905433"/>
            <a:ext cx="2763727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s-AR" sz="3399" b="1" dirty="0">
                <a:solidFill>
                  <a:srgbClr val="FFFFFF"/>
                </a:solidFill>
                <a:latin typeface="Figtree" pitchFamily="2" charset="0"/>
              </a:rPr>
              <a:t>Investigación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5B030916-E692-FF5D-2F89-C6C03B61345E}"/>
              </a:ext>
            </a:extLst>
          </p:cNvPr>
          <p:cNvSpPr txBox="1"/>
          <p:nvPr/>
        </p:nvSpPr>
        <p:spPr>
          <a:xfrm>
            <a:off x="7094444" y="11864914"/>
            <a:ext cx="1187539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s-AR" sz="3399" b="1" dirty="0">
                <a:solidFill>
                  <a:srgbClr val="FFFFFF"/>
                </a:solidFill>
                <a:latin typeface="Figtree" pitchFamily="2" charset="0"/>
              </a:rPr>
              <a:t>Otros</a:t>
            </a:r>
          </a:p>
        </p:txBody>
      </p:sp>
      <p:sp>
        <p:nvSpPr>
          <p:cNvPr id="58" name="TextBox 5">
            <a:extLst>
              <a:ext uri="{FF2B5EF4-FFF2-40B4-BE49-F238E27FC236}">
                <a16:creationId xmlns:a16="http://schemas.microsoft.com/office/drawing/2014/main" id="{8DCE0D5F-553F-70AD-DE56-5E0198FF255C}"/>
              </a:ext>
            </a:extLst>
          </p:cNvPr>
          <p:cNvSpPr txBox="1"/>
          <p:nvPr/>
        </p:nvSpPr>
        <p:spPr>
          <a:xfrm>
            <a:off x="6833219" y="11676041"/>
            <a:ext cx="5250180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1"/>
              </a:lnSpc>
            </a:pPr>
            <a:endParaRPr lang="es-AR" dirty="0"/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Satisfacción personal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Apartado técnico del mundo de servicios de </a:t>
            </a:r>
            <a:r>
              <a:rPr lang="es-AR" sz="2000" spc="278" dirty="0" err="1">
                <a:solidFill>
                  <a:srgbClr val="FFFFFF"/>
                </a:solidFill>
                <a:latin typeface="Figtree" pitchFamily="2" charset="0"/>
              </a:rPr>
              <a:t>streaming</a:t>
            </a:r>
            <a:endParaRPr lang="es-AR" sz="2000" spc="278" dirty="0">
              <a:solidFill>
                <a:srgbClr val="FFFFFF"/>
              </a:solidFill>
              <a:latin typeface="Figtree" pitchFamily="2" charset="0"/>
            </a:endParaRP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Aspiraciones laborales</a:t>
            </a:r>
          </a:p>
        </p:txBody>
      </p:sp>
    </p:spTree>
    <p:extLst>
      <p:ext uri="{BB962C8B-B14F-4D97-AF65-F5344CB8AC3E}">
        <p14:creationId xmlns:p14="http://schemas.microsoft.com/office/powerpoint/2010/main" val="2452996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937"/>
            </a:gs>
            <a:gs pos="100000">
              <a:srgbClr val="11182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>
            <a:extLst>
              <a:ext uri="{FF2B5EF4-FFF2-40B4-BE49-F238E27FC236}">
                <a16:creationId xmlns:a16="http://schemas.microsoft.com/office/drawing/2014/main" id="{A01C9C96-7187-0ED4-1EB1-E1C245B2D544}"/>
              </a:ext>
            </a:extLst>
          </p:cNvPr>
          <p:cNvSpPr txBox="1"/>
          <p:nvPr/>
        </p:nvSpPr>
        <p:spPr>
          <a:xfrm>
            <a:off x="2997692" y="-6995583"/>
            <a:ext cx="619661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Figtree" pitchFamily="2" charset="0"/>
              </a:rPr>
              <a:t>DEMOSTRACIÓN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F0EAEF05-B321-4657-0579-3B79CD192CC8}"/>
              </a:ext>
            </a:extLst>
          </p:cNvPr>
          <p:cNvGrpSpPr/>
          <p:nvPr/>
        </p:nvGrpSpPr>
        <p:grpSpPr>
          <a:xfrm>
            <a:off x="1009061" y="-5906924"/>
            <a:ext cx="10173878" cy="3841354"/>
            <a:chOff x="1009061" y="1382987"/>
            <a:chExt cx="10173878" cy="3841354"/>
          </a:xfrm>
        </p:grpSpPr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0C9AED0E-7FB2-97FD-88D7-77D079E69D68}"/>
                </a:ext>
              </a:extLst>
            </p:cNvPr>
            <p:cNvSpPr txBox="1"/>
            <p:nvPr/>
          </p:nvSpPr>
          <p:spPr>
            <a:xfrm>
              <a:off x="1009061" y="1382987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01</a:t>
              </a: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09930CAE-C0F4-9579-CA11-CDAEFCD2A26A}"/>
                </a:ext>
              </a:extLst>
            </p:cNvPr>
            <p:cNvSpPr txBox="1"/>
            <p:nvPr/>
          </p:nvSpPr>
          <p:spPr>
            <a:xfrm>
              <a:off x="2169179" y="2069073"/>
              <a:ext cx="890090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Figtree" pitchFamily="2" charset="0"/>
                </a:rPr>
                <a:t>Home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D5F83643-0F52-388B-0B57-9274B2D09C88}"/>
                </a:ext>
              </a:extLst>
            </p:cNvPr>
            <p:cNvSpPr txBox="1"/>
            <p:nvPr/>
          </p:nvSpPr>
          <p:spPr>
            <a:xfrm>
              <a:off x="1035063" y="2607260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02</a:t>
              </a: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18119E16-0C14-10A2-E5EF-D389C1D59A7A}"/>
                </a:ext>
              </a:extLst>
            </p:cNvPr>
            <p:cNvSpPr txBox="1"/>
            <p:nvPr/>
          </p:nvSpPr>
          <p:spPr>
            <a:xfrm>
              <a:off x="2169179" y="3293346"/>
              <a:ext cx="1518146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>
                  <a:solidFill>
                    <a:srgbClr val="FFFFFF"/>
                  </a:solidFill>
                  <a:latin typeface="Figtree" pitchFamily="2" charset="0"/>
                </a:rPr>
                <a:t>Búsqueda</a:t>
              </a:r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8F9963E9-1B89-1949-09EF-FEAFE302D104}"/>
                </a:ext>
              </a:extLst>
            </p:cNvPr>
            <p:cNvSpPr txBox="1"/>
            <p:nvPr/>
          </p:nvSpPr>
          <p:spPr>
            <a:xfrm>
              <a:off x="1030043" y="3831533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03</a:t>
              </a: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778A360E-3F70-92F0-8775-7D601DE04F0A}"/>
                </a:ext>
              </a:extLst>
            </p:cNvPr>
            <p:cNvSpPr txBox="1"/>
            <p:nvPr/>
          </p:nvSpPr>
          <p:spPr>
            <a:xfrm>
              <a:off x="2169179" y="4517577"/>
              <a:ext cx="1673747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>
                  <a:solidFill>
                    <a:srgbClr val="FFFFFF"/>
                  </a:solidFill>
                  <a:latin typeface="Figtree" pitchFamily="2" charset="0"/>
                </a:rPr>
                <a:t>Ver película</a:t>
              </a: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0E93C976-C947-EBC3-EB9F-46238D210919}"/>
                </a:ext>
              </a:extLst>
            </p:cNvPr>
            <p:cNvSpPr txBox="1"/>
            <p:nvPr/>
          </p:nvSpPr>
          <p:spPr>
            <a:xfrm>
              <a:off x="4730537" y="1416451"/>
              <a:ext cx="1075211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04</a:t>
              </a: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159BAB0C-77EC-FA02-169B-059D484655FD}"/>
                </a:ext>
              </a:extLst>
            </p:cNvPr>
            <p:cNvSpPr txBox="1"/>
            <p:nvPr/>
          </p:nvSpPr>
          <p:spPr>
            <a:xfrm>
              <a:off x="5923010" y="2069116"/>
              <a:ext cx="1112527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Reseñas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68105962-785C-883D-27E2-47D4A831C0C0}"/>
                </a:ext>
              </a:extLst>
            </p:cNvPr>
            <p:cNvSpPr txBox="1"/>
            <p:nvPr/>
          </p:nvSpPr>
          <p:spPr>
            <a:xfrm>
              <a:off x="4762609" y="2607259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05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FB665096-6BDF-0DBC-22F4-5FD51FB754D0}"/>
                </a:ext>
              </a:extLst>
            </p:cNvPr>
            <p:cNvSpPr txBox="1"/>
            <p:nvPr/>
          </p:nvSpPr>
          <p:spPr>
            <a:xfrm>
              <a:off x="5923010" y="3293346"/>
              <a:ext cx="1384119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Biblioteca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227DC884-E304-BBB4-0BB6-F6EA53B4E812}"/>
                </a:ext>
              </a:extLst>
            </p:cNvPr>
            <p:cNvSpPr txBox="1"/>
            <p:nvPr/>
          </p:nvSpPr>
          <p:spPr>
            <a:xfrm>
              <a:off x="4741311" y="3852170"/>
              <a:ext cx="1032615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06</a:t>
              </a:r>
            </a:p>
          </p:txBody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id="{FE15E391-F150-AC9E-A459-29EB8DCB8ABC}"/>
                </a:ext>
              </a:extLst>
            </p:cNvPr>
            <p:cNvSpPr txBox="1"/>
            <p:nvPr/>
          </p:nvSpPr>
          <p:spPr>
            <a:xfrm>
              <a:off x="5923010" y="4517577"/>
              <a:ext cx="1933668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>
                  <a:solidFill>
                    <a:srgbClr val="FFFFFF"/>
                  </a:solidFill>
                  <a:latin typeface="Figtree" pitchFamily="2" charset="0"/>
                </a:rPr>
                <a:t>Notificaciones</a:t>
              </a:r>
            </a:p>
          </p:txBody>
        </p:sp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BDF9269A-490A-87C1-7B21-197A06226806}"/>
                </a:ext>
              </a:extLst>
            </p:cNvPr>
            <p:cNvSpPr txBox="1"/>
            <p:nvPr/>
          </p:nvSpPr>
          <p:spPr>
            <a:xfrm>
              <a:off x="8309947" y="1382987"/>
              <a:ext cx="990020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07</a:t>
              </a:r>
            </a:p>
          </p:txBody>
        </p:sp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FCA484A4-ED9A-4F13-3519-98FC8742C07C}"/>
                </a:ext>
              </a:extLst>
            </p:cNvPr>
            <p:cNvSpPr txBox="1"/>
            <p:nvPr/>
          </p:nvSpPr>
          <p:spPr>
            <a:xfrm>
              <a:off x="9478071" y="2069073"/>
              <a:ext cx="1704868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Sugerencias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1A102C36-FFFB-D82C-08A3-BB670F8FF028}"/>
                </a:ext>
              </a:extLst>
            </p:cNvPr>
            <p:cNvSpPr txBox="1"/>
            <p:nvPr/>
          </p:nvSpPr>
          <p:spPr>
            <a:xfrm>
              <a:off x="8267351" y="2730672"/>
              <a:ext cx="1075211" cy="1372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9"/>
                </a:lnSpc>
              </a:pPr>
              <a:r>
                <a:rPr lang="en-US" sz="5000" b="1" dirty="0">
                  <a:solidFill>
                    <a:srgbClr val="FFFFFF"/>
                  </a:solidFill>
                  <a:latin typeface="Figtree" pitchFamily="2" charset="0"/>
                </a:rPr>
                <a:t>08</a:t>
              </a:r>
            </a:p>
          </p:txBody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812539AA-97D3-00A2-F105-43CDB35A0283}"/>
                </a:ext>
              </a:extLst>
            </p:cNvPr>
            <p:cNvSpPr txBox="1"/>
            <p:nvPr/>
          </p:nvSpPr>
          <p:spPr>
            <a:xfrm>
              <a:off x="9478071" y="3363877"/>
              <a:ext cx="151814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Figtree" pitchFamily="2" charset="0"/>
                </a:rPr>
                <a:t>Modo para </a:t>
              </a:r>
              <a:r>
                <a:rPr lang="en-US" sz="2000" b="1" dirty="0" err="1">
                  <a:solidFill>
                    <a:srgbClr val="FFFFFF"/>
                  </a:solidFill>
                  <a:latin typeface="Figtree" pitchFamily="2" charset="0"/>
                </a:rPr>
                <a:t>celulares</a:t>
              </a:r>
              <a:endParaRPr lang="en-US" sz="2000" b="1" dirty="0">
                <a:solidFill>
                  <a:srgbClr val="FFFFFF"/>
                </a:solidFill>
                <a:latin typeface="Figtree" pitchFamily="2" charset="0"/>
              </a:endParaRPr>
            </a:p>
          </p:txBody>
        </p:sp>
      </p:grp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68EF898-A00D-E694-E539-92CB83323E57}"/>
              </a:ext>
            </a:extLst>
          </p:cNvPr>
          <p:cNvSpPr/>
          <p:nvPr/>
        </p:nvSpPr>
        <p:spPr>
          <a:xfrm>
            <a:off x="845820" y="-1402948"/>
            <a:ext cx="1728872" cy="234387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0A59004-DA76-64DA-74BD-D8B3A900DE4E}"/>
              </a:ext>
            </a:extLst>
          </p:cNvPr>
          <p:cNvSpPr/>
          <p:nvPr/>
        </p:nvSpPr>
        <p:spPr>
          <a:xfrm>
            <a:off x="3038692" y="-1402948"/>
            <a:ext cx="1728872" cy="23438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35F0DA1-C761-032C-77DD-BB049EB7E8AE}"/>
              </a:ext>
            </a:extLst>
          </p:cNvPr>
          <p:cNvSpPr/>
          <p:nvPr/>
        </p:nvSpPr>
        <p:spPr>
          <a:xfrm>
            <a:off x="5231564" y="-1402948"/>
            <a:ext cx="1728872" cy="234387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51CEEDF-F148-95EA-6261-EF1BB7178159}"/>
              </a:ext>
            </a:extLst>
          </p:cNvPr>
          <p:cNvSpPr/>
          <p:nvPr/>
        </p:nvSpPr>
        <p:spPr>
          <a:xfrm>
            <a:off x="7424436" y="-1402948"/>
            <a:ext cx="1728872" cy="234387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CF26AF6-35B6-FB9B-DABB-0F9B4E820E80}"/>
              </a:ext>
            </a:extLst>
          </p:cNvPr>
          <p:cNvSpPr/>
          <p:nvPr/>
        </p:nvSpPr>
        <p:spPr>
          <a:xfrm>
            <a:off x="9617308" y="-1402948"/>
            <a:ext cx="1728872" cy="2343874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821A45E-E759-4D60-834B-BFBFCE7606F4}"/>
              </a:ext>
            </a:extLst>
          </p:cNvPr>
          <p:cNvSpPr/>
          <p:nvPr/>
        </p:nvSpPr>
        <p:spPr>
          <a:xfrm>
            <a:off x="845820" y="6200762"/>
            <a:ext cx="1728872" cy="234387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9C0D650-909D-86A3-C13A-91BEDA68D347}"/>
              </a:ext>
            </a:extLst>
          </p:cNvPr>
          <p:cNvSpPr/>
          <p:nvPr/>
        </p:nvSpPr>
        <p:spPr>
          <a:xfrm>
            <a:off x="3038692" y="6200762"/>
            <a:ext cx="1728872" cy="234387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D6CD562C-FACB-9ECD-31C4-4F0C2E946D63}"/>
              </a:ext>
            </a:extLst>
          </p:cNvPr>
          <p:cNvSpPr/>
          <p:nvPr/>
        </p:nvSpPr>
        <p:spPr>
          <a:xfrm>
            <a:off x="5231564" y="6200762"/>
            <a:ext cx="1728872" cy="234387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5970B01-2004-9ECB-84A6-4CA4846FD858}"/>
              </a:ext>
            </a:extLst>
          </p:cNvPr>
          <p:cNvSpPr/>
          <p:nvPr/>
        </p:nvSpPr>
        <p:spPr>
          <a:xfrm>
            <a:off x="7424436" y="6200762"/>
            <a:ext cx="1728872" cy="234387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8B982B62-4CDC-730B-FC81-C930D5C7B749}"/>
              </a:ext>
            </a:extLst>
          </p:cNvPr>
          <p:cNvSpPr/>
          <p:nvPr/>
        </p:nvSpPr>
        <p:spPr>
          <a:xfrm>
            <a:off x="9617308" y="6200762"/>
            <a:ext cx="1728872" cy="2343874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32370B8E-D96A-2093-7B67-8BDC731C6EE5}"/>
              </a:ext>
            </a:extLst>
          </p:cNvPr>
          <p:cNvSpPr txBox="1"/>
          <p:nvPr/>
        </p:nvSpPr>
        <p:spPr>
          <a:xfrm>
            <a:off x="845820" y="1449218"/>
            <a:ext cx="502703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Figtree" pitchFamily="2" charset="0"/>
              </a:rPr>
              <a:t>EXPERIENCIA</a:t>
            </a:r>
          </a:p>
        </p:txBody>
      </p:sp>
      <p:sp>
        <p:nvSpPr>
          <p:cNvPr id="46" name="TextBox 5">
            <a:extLst>
              <a:ext uri="{FF2B5EF4-FFF2-40B4-BE49-F238E27FC236}">
                <a16:creationId xmlns:a16="http://schemas.microsoft.com/office/drawing/2014/main" id="{73622D15-5405-0BA8-314A-3BDB264EADE1}"/>
              </a:ext>
            </a:extLst>
          </p:cNvPr>
          <p:cNvSpPr txBox="1"/>
          <p:nvPr/>
        </p:nvSpPr>
        <p:spPr>
          <a:xfrm>
            <a:off x="845820" y="2887876"/>
            <a:ext cx="5250180" cy="2269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1"/>
              </a:lnSpc>
            </a:pPr>
            <a:endParaRPr lang="es-AR" dirty="0"/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Información de disponibilidad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Elección de tecnologías a usar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Nuevas tecnologías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Funcionalidades y calidad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Tarea primordial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1A1C51F7-FB96-1B38-C708-24B7E91B2373}"/>
              </a:ext>
            </a:extLst>
          </p:cNvPr>
          <p:cNvSpPr txBox="1"/>
          <p:nvPr/>
        </p:nvSpPr>
        <p:spPr>
          <a:xfrm>
            <a:off x="1139401" y="2946918"/>
            <a:ext cx="2763727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s-AR" sz="3399" b="1" dirty="0">
                <a:solidFill>
                  <a:srgbClr val="FFFFFF"/>
                </a:solidFill>
                <a:latin typeface="Figtree" pitchFamily="2" charset="0"/>
              </a:rPr>
              <a:t>Investigación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BD6E5BF1-FA5D-1634-A184-B959D84CA6BC}"/>
              </a:ext>
            </a:extLst>
          </p:cNvPr>
          <p:cNvSpPr txBox="1"/>
          <p:nvPr/>
        </p:nvSpPr>
        <p:spPr>
          <a:xfrm>
            <a:off x="7094444" y="2906399"/>
            <a:ext cx="1187539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s-AR" sz="3399" b="1" dirty="0">
                <a:solidFill>
                  <a:srgbClr val="FFFFFF"/>
                </a:solidFill>
                <a:latin typeface="Figtree" pitchFamily="2" charset="0"/>
              </a:rPr>
              <a:t>Otros</a:t>
            </a:r>
          </a:p>
        </p:txBody>
      </p:sp>
      <p:sp>
        <p:nvSpPr>
          <p:cNvPr id="51" name="TextBox 5">
            <a:extLst>
              <a:ext uri="{FF2B5EF4-FFF2-40B4-BE49-F238E27FC236}">
                <a16:creationId xmlns:a16="http://schemas.microsoft.com/office/drawing/2014/main" id="{6CBA11A8-8405-5F78-206E-A3212906D13F}"/>
              </a:ext>
            </a:extLst>
          </p:cNvPr>
          <p:cNvSpPr txBox="1"/>
          <p:nvPr/>
        </p:nvSpPr>
        <p:spPr>
          <a:xfrm>
            <a:off x="6833219" y="2717526"/>
            <a:ext cx="5250180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1"/>
              </a:lnSpc>
            </a:pPr>
            <a:endParaRPr lang="es-AR" dirty="0"/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Satisfacción personal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Apartado técnico del mundo de servicios de </a:t>
            </a:r>
            <a:r>
              <a:rPr lang="es-AR" sz="2000" spc="278" dirty="0" err="1">
                <a:solidFill>
                  <a:srgbClr val="FFFFFF"/>
                </a:solidFill>
                <a:latin typeface="Figtree" pitchFamily="2" charset="0"/>
              </a:rPr>
              <a:t>streaming</a:t>
            </a:r>
            <a:endParaRPr lang="es-AR" sz="2000" spc="278" dirty="0">
              <a:solidFill>
                <a:srgbClr val="FFFFFF"/>
              </a:solidFill>
              <a:latin typeface="Figtree" pitchFamily="2" charset="0"/>
            </a:endParaRP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Aspiraciones laborales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D753573-9FE7-407A-7F62-B450F15A1440}"/>
              </a:ext>
            </a:extLst>
          </p:cNvPr>
          <p:cNvGrpSpPr/>
          <p:nvPr/>
        </p:nvGrpSpPr>
        <p:grpSpPr>
          <a:xfrm>
            <a:off x="776573" y="9688480"/>
            <a:ext cx="10227117" cy="3884124"/>
            <a:chOff x="776573" y="1352200"/>
            <a:chExt cx="10227117" cy="3884124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7C4BAFFE-5304-0D95-2939-F65797BF2E29}"/>
                </a:ext>
              </a:extLst>
            </p:cNvPr>
            <p:cNvSpPr txBox="1"/>
            <p:nvPr/>
          </p:nvSpPr>
          <p:spPr>
            <a:xfrm>
              <a:off x="7112836" y="2612975"/>
              <a:ext cx="3890854" cy="19620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11"/>
                </a:lnSpc>
              </a:pPr>
              <a:endParaRPr lang="es-AR" dirty="0"/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Experiencias vividas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Barreras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Nueva etapa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Agradecimientos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567DBA3-742C-726C-1882-690175C8899C}"/>
                </a:ext>
              </a:extLst>
            </p:cNvPr>
            <p:cNvSpPr txBox="1"/>
            <p:nvPr/>
          </p:nvSpPr>
          <p:spPr>
            <a:xfrm>
              <a:off x="3402330" y="1352200"/>
              <a:ext cx="5387340" cy="1000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CONCLUSIÓN</a:t>
              </a: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F9A057F4-E9D3-A6CB-2C3F-2F8F6EB2A137}"/>
                </a:ext>
              </a:extLst>
            </p:cNvPr>
            <p:cNvSpPr txBox="1"/>
            <p:nvPr/>
          </p:nvSpPr>
          <p:spPr>
            <a:xfrm>
              <a:off x="776573" y="2658695"/>
              <a:ext cx="4761486" cy="2577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11"/>
                </a:lnSpc>
              </a:pPr>
              <a:endParaRPr lang="es-AR" dirty="0"/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Libertades otorgadas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Proyecto en mente desde hace tiempo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Buena forma de terminar la tecnicatura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Buenos proyectos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AE543C68-9337-7FAC-9DFC-968244FE3AFB}"/>
                </a:ext>
              </a:extLst>
            </p:cNvPr>
            <p:cNvSpPr txBox="1"/>
            <p:nvPr/>
          </p:nvSpPr>
          <p:spPr>
            <a:xfrm>
              <a:off x="1775453" y="2745405"/>
              <a:ext cx="2763727" cy="570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s-AR" sz="3399" b="1" dirty="0">
                  <a:solidFill>
                    <a:srgbClr val="FFFFFF"/>
                  </a:solidFill>
                  <a:latin typeface="Figtree" pitchFamily="2" charset="0"/>
                </a:rPr>
                <a:t>Materia</a:t>
              </a: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D64CF73F-D8B6-56B0-71E1-052F2A2860BB}"/>
                </a:ext>
              </a:extLst>
            </p:cNvPr>
            <p:cNvSpPr txBox="1"/>
            <p:nvPr/>
          </p:nvSpPr>
          <p:spPr>
            <a:xfrm>
              <a:off x="8039944" y="2745404"/>
              <a:ext cx="2531528" cy="570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s-AR" sz="3399" b="1" dirty="0">
                  <a:solidFill>
                    <a:srgbClr val="FFFFFF"/>
                  </a:solidFill>
                  <a:latin typeface="Figtree" pitchFamily="2" charset="0"/>
                </a:rPr>
                <a:t>Tecnicatura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27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937"/>
            </a:gs>
            <a:gs pos="100000">
              <a:srgbClr val="11182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o 46">
            <a:extLst>
              <a:ext uri="{FF2B5EF4-FFF2-40B4-BE49-F238E27FC236}">
                <a16:creationId xmlns:a16="http://schemas.microsoft.com/office/drawing/2014/main" id="{973268D7-F924-2976-4B19-3D23DC23A80D}"/>
              </a:ext>
            </a:extLst>
          </p:cNvPr>
          <p:cNvGrpSpPr/>
          <p:nvPr/>
        </p:nvGrpSpPr>
        <p:grpSpPr>
          <a:xfrm>
            <a:off x="776573" y="1352200"/>
            <a:ext cx="10227117" cy="3884124"/>
            <a:chOff x="776573" y="1352200"/>
            <a:chExt cx="10227117" cy="3884124"/>
          </a:xfrm>
        </p:grpSpPr>
        <p:sp>
          <p:nvSpPr>
            <p:cNvPr id="51" name="TextBox 5">
              <a:extLst>
                <a:ext uri="{FF2B5EF4-FFF2-40B4-BE49-F238E27FC236}">
                  <a16:creationId xmlns:a16="http://schemas.microsoft.com/office/drawing/2014/main" id="{6CBA11A8-8405-5F78-206E-A3212906D13F}"/>
                </a:ext>
              </a:extLst>
            </p:cNvPr>
            <p:cNvSpPr txBox="1"/>
            <p:nvPr/>
          </p:nvSpPr>
          <p:spPr>
            <a:xfrm>
              <a:off x="7112836" y="2612975"/>
              <a:ext cx="3890854" cy="19620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11"/>
                </a:lnSpc>
              </a:pPr>
              <a:endParaRPr lang="es-AR" dirty="0"/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Experiencias vividas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Barreras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Nueva etapa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Agradecimientos</a:t>
              </a:r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32370B8E-D96A-2093-7B67-8BDC731C6EE5}"/>
                </a:ext>
              </a:extLst>
            </p:cNvPr>
            <p:cNvSpPr txBox="1"/>
            <p:nvPr/>
          </p:nvSpPr>
          <p:spPr>
            <a:xfrm>
              <a:off x="3402330" y="1352200"/>
              <a:ext cx="5387340" cy="1000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CONCLUSIÓN</a:t>
              </a:r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73622D15-5405-0BA8-314A-3BDB264EADE1}"/>
                </a:ext>
              </a:extLst>
            </p:cNvPr>
            <p:cNvSpPr txBox="1"/>
            <p:nvPr/>
          </p:nvSpPr>
          <p:spPr>
            <a:xfrm>
              <a:off x="776573" y="2658695"/>
              <a:ext cx="4761486" cy="25776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11"/>
                </a:lnSpc>
              </a:pPr>
              <a:endParaRPr lang="es-AR" dirty="0"/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Libertades otorgadas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Proyecto en mente desde hace tiempo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Buena forma de terminar la tecnicatura</a:t>
              </a:r>
            </a:p>
            <a:p>
              <a:pPr marL="734059" lvl="1" indent="-367030">
                <a:buFont typeface="Arial"/>
                <a:buChar char="•"/>
              </a:pPr>
              <a:r>
                <a:rPr lang="es-MX" sz="2000" spc="278" dirty="0">
                  <a:solidFill>
                    <a:srgbClr val="FFFFFF"/>
                  </a:solidFill>
                  <a:latin typeface="Figtree" pitchFamily="2" charset="0"/>
                </a:rPr>
                <a:t>Buenos proyectos</a:t>
              </a: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1A1C51F7-FB96-1B38-C708-24B7E91B2373}"/>
                </a:ext>
              </a:extLst>
            </p:cNvPr>
            <p:cNvSpPr txBox="1"/>
            <p:nvPr/>
          </p:nvSpPr>
          <p:spPr>
            <a:xfrm>
              <a:off x="1775453" y="2745405"/>
              <a:ext cx="2763727" cy="570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s-AR" sz="3399" b="1" dirty="0">
                  <a:solidFill>
                    <a:srgbClr val="FFFFFF"/>
                  </a:solidFill>
                  <a:latin typeface="Figtree" pitchFamily="2" charset="0"/>
                </a:rPr>
                <a:t>Materia</a:t>
              </a:r>
            </a:p>
          </p:txBody>
        </p:sp>
        <p:sp>
          <p:nvSpPr>
            <p:cNvPr id="50" name="TextBox 7">
              <a:extLst>
                <a:ext uri="{FF2B5EF4-FFF2-40B4-BE49-F238E27FC236}">
                  <a16:creationId xmlns:a16="http://schemas.microsoft.com/office/drawing/2014/main" id="{BD6E5BF1-FA5D-1634-A184-B959D84CA6BC}"/>
                </a:ext>
              </a:extLst>
            </p:cNvPr>
            <p:cNvSpPr txBox="1"/>
            <p:nvPr/>
          </p:nvSpPr>
          <p:spPr>
            <a:xfrm>
              <a:off x="8039944" y="2745404"/>
              <a:ext cx="2531528" cy="5706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s-AR" sz="3399" b="1" dirty="0">
                  <a:solidFill>
                    <a:srgbClr val="FFFFFF"/>
                  </a:solidFill>
                  <a:latin typeface="Figtree" pitchFamily="2" charset="0"/>
                </a:rPr>
                <a:t>Tecnicatura</a:t>
              </a:r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85039AF-F7C6-A77B-9B78-0E427270E7A7}"/>
              </a:ext>
            </a:extLst>
          </p:cNvPr>
          <p:cNvSpPr/>
          <p:nvPr/>
        </p:nvSpPr>
        <p:spPr>
          <a:xfrm>
            <a:off x="998220" y="-10794870"/>
            <a:ext cx="1728872" cy="257826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27D5141-36A5-8AC8-BF87-618C380867FE}"/>
              </a:ext>
            </a:extLst>
          </p:cNvPr>
          <p:cNvSpPr/>
          <p:nvPr/>
        </p:nvSpPr>
        <p:spPr>
          <a:xfrm>
            <a:off x="3191092" y="-10794870"/>
            <a:ext cx="1728872" cy="257826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E17F603-99CF-D97B-141E-49F033B9204C}"/>
              </a:ext>
            </a:extLst>
          </p:cNvPr>
          <p:cNvSpPr/>
          <p:nvPr/>
        </p:nvSpPr>
        <p:spPr>
          <a:xfrm>
            <a:off x="5383964" y="-10794870"/>
            <a:ext cx="1728872" cy="257826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15C114C-A45B-754C-2F4F-2DB5CDDBA0C8}"/>
              </a:ext>
            </a:extLst>
          </p:cNvPr>
          <p:cNvSpPr/>
          <p:nvPr/>
        </p:nvSpPr>
        <p:spPr>
          <a:xfrm>
            <a:off x="7576836" y="-10794870"/>
            <a:ext cx="1728872" cy="2578261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71E9530-BC2A-E14C-2830-7252D7C61D73}"/>
              </a:ext>
            </a:extLst>
          </p:cNvPr>
          <p:cNvSpPr/>
          <p:nvPr/>
        </p:nvSpPr>
        <p:spPr>
          <a:xfrm>
            <a:off x="9769708" y="-10794870"/>
            <a:ext cx="1728872" cy="257826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38E2FD7-9AA9-573E-9ED4-FA2A0BD124F9}"/>
              </a:ext>
            </a:extLst>
          </p:cNvPr>
          <p:cNvSpPr/>
          <p:nvPr/>
        </p:nvSpPr>
        <p:spPr>
          <a:xfrm>
            <a:off x="998220" y="-3191160"/>
            <a:ext cx="1728872" cy="257826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3B9CF14-6AA5-2386-C9BC-7C70C0A94505}"/>
              </a:ext>
            </a:extLst>
          </p:cNvPr>
          <p:cNvSpPr/>
          <p:nvPr/>
        </p:nvSpPr>
        <p:spPr>
          <a:xfrm>
            <a:off x="3191092" y="-3191160"/>
            <a:ext cx="1728872" cy="257826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78F4326-5530-14E2-87EB-E419341B01CF}"/>
              </a:ext>
            </a:extLst>
          </p:cNvPr>
          <p:cNvSpPr/>
          <p:nvPr/>
        </p:nvSpPr>
        <p:spPr>
          <a:xfrm>
            <a:off x="5383964" y="-3191160"/>
            <a:ext cx="1728872" cy="257826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A5EDC0DA-3F66-6074-9C57-94B2C258EC05}"/>
              </a:ext>
            </a:extLst>
          </p:cNvPr>
          <p:cNvSpPr/>
          <p:nvPr/>
        </p:nvSpPr>
        <p:spPr>
          <a:xfrm>
            <a:off x="7576836" y="-3191160"/>
            <a:ext cx="1728872" cy="2578261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4873B8A-42CA-5A87-E0EF-A597104B8DB1}"/>
              </a:ext>
            </a:extLst>
          </p:cNvPr>
          <p:cNvSpPr/>
          <p:nvPr/>
        </p:nvSpPr>
        <p:spPr>
          <a:xfrm>
            <a:off x="9769708" y="-3191160"/>
            <a:ext cx="1728872" cy="257826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98A4E014-9A57-EF55-B754-9111B24C484E}"/>
              </a:ext>
            </a:extLst>
          </p:cNvPr>
          <p:cNvSpPr txBox="1"/>
          <p:nvPr/>
        </p:nvSpPr>
        <p:spPr>
          <a:xfrm>
            <a:off x="998220" y="-7875524"/>
            <a:ext cx="5027039" cy="1100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Figtree" pitchFamily="2" charset="0"/>
              </a:rPr>
              <a:t>EXPERIENCIA</a:t>
            </a: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id="{C44FF861-984D-9CB3-E6E1-EEFD701D43CE}"/>
              </a:ext>
            </a:extLst>
          </p:cNvPr>
          <p:cNvSpPr txBox="1"/>
          <p:nvPr/>
        </p:nvSpPr>
        <p:spPr>
          <a:xfrm>
            <a:off x="998220" y="-6500345"/>
            <a:ext cx="5250180" cy="2496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1"/>
              </a:lnSpc>
            </a:pPr>
            <a:endParaRPr lang="es-AR" dirty="0"/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Información de disponibilidad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Elección de tecnologías a usar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Nuevas tecnologías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Funcionalidades y calidad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Tarea primordial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869AAC72-1481-1C1B-FCBD-D4157520E39F}"/>
              </a:ext>
            </a:extLst>
          </p:cNvPr>
          <p:cNvSpPr txBox="1"/>
          <p:nvPr/>
        </p:nvSpPr>
        <p:spPr>
          <a:xfrm>
            <a:off x="1291801" y="-6356345"/>
            <a:ext cx="2763727" cy="627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s-AR" sz="3399" b="1" dirty="0">
                <a:solidFill>
                  <a:srgbClr val="FFFFFF"/>
                </a:solidFill>
                <a:latin typeface="Figtree" pitchFamily="2" charset="0"/>
              </a:rPr>
              <a:t>Investigación</a:t>
            </a: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E3691DD9-B1D2-02E8-787B-01E178BFC71C}"/>
              </a:ext>
            </a:extLst>
          </p:cNvPr>
          <p:cNvSpPr txBox="1"/>
          <p:nvPr/>
        </p:nvSpPr>
        <p:spPr>
          <a:xfrm>
            <a:off x="7246844" y="-6396864"/>
            <a:ext cx="1187539" cy="627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s-AR" sz="3399" b="1" dirty="0">
                <a:solidFill>
                  <a:srgbClr val="FFFFFF"/>
                </a:solidFill>
                <a:latin typeface="Figtree" pitchFamily="2" charset="0"/>
              </a:rPr>
              <a:t>Otros</a:t>
            </a: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A0080871-4DEE-4377-8129-0FA47290EB41}"/>
              </a:ext>
            </a:extLst>
          </p:cNvPr>
          <p:cNvSpPr txBox="1"/>
          <p:nvPr/>
        </p:nvSpPr>
        <p:spPr>
          <a:xfrm>
            <a:off x="6985619" y="-6655307"/>
            <a:ext cx="5250180" cy="215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1"/>
              </a:lnSpc>
            </a:pPr>
            <a:endParaRPr lang="es-AR" dirty="0"/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Satisfacción personal</a:t>
            </a: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Apartado técnico del mundo de servicios de </a:t>
            </a:r>
            <a:r>
              <a:rPr lang="es-AR" sz="2000" spc="278" dirty="0" err="1">
                <a:solidFill>
                  <a:srgbClr val="FFFFFF"/>
                </a:solidFill>
                <a:latin typeface="Figtree" pitchFamily="2" charset="0"/>
              </a:rPr>
              <a:t>streaming</a:t>
            </a:r>
            <a:endParaRPr lang="es-AR" sz="2000" spc="278" dirty="0">
              <a:solidFill>
                <a:srgbClr val="FFFFFF"/>
              </a:solidFill>
              <a:latin typeface="Figtree" pitchFamily="2" charset="0"/>
            </a:endParaRPr>
          </a:p>
          <a:p>
            <a:pPr marL="734059" lvl="1" indent="-367030">
              <a:buFont typeface="Arial"/>
              <a:buChar char="•"/>
            </a:pPr>
            <a:r>
              <a:rPr lang="es-AR" sz="2000" spc="278" dirty="0">
                <a:solidFill>
                  <a:srgbClr val="FFFFFF"/>
                </a:solidFill>
                <a:latin typeface="Figtree" pitchFamily="2" charset="0"/>
              </a:rPr>
              <a:t>Aspiraciones laborales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DBD7B786-912C-274E-37E9-60DA9C93BBB6}"/>
              </a:ext>
            </a:extLst>
          </p:cNvPr>
          <p:cNvGrpSpPr/>
          <p:nvPr/>
        </p:nvGrpSpPr>
        <p:grpSpPr>
          <a:xfrm>
            <a:off x="0" y="8707606"/>
            <a:ext cx="12192000" cy="4429274"/>
            <a:chOff x="0" y="2428726"/>
            <a:chExt cx="12192000" cy="4429274"/>
          </a:xfrm>
        </p:grpSpPr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2B711F6C-D51C-3462-AE1D-C1A824433B8E}"/>
                </a:ext>
              </a:extLst>
            </p:cNvPr>
            <p:cNvSpPr txBox="1"/>
            <p:nvPr/>
          </p:nvSpPr>
          <p:spPr>
            <a:xfrm>
              <a:off x="3918585" y="2428726"/>
              <a:ext cx="4354830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¿</a:t>
              </a:r>
              <a:r>
                <a:rPr lang="en-US" sz="6000" b="1" dirty="0" err="1">
                  <a:solidFill>
                    <a:srgbClr val="FFFFFF"/>
                  </a:solidFill>
                  <a:latin typeface="Figtree" pitchFamily="2" charset="0"/>
                </a:rPr>
                <a:t>Preguntas</a:t>
              </a:r>
              <a:r>
                <a:rPr lang="en-US" sz="6000" b="1" dirty="0">
                  <a:solidFill>
                    <a:srgbClr val="FFFFFF"/>
                  </a:solidFill>
                  <a:latin typeface="Figtree" pitchFamily="2" charset="0"/>
                </a:rPr>
                <a:t>?</a:t>
              </a:r>
            </a:p>
            <a:p>
              <a:pPr algn="ctr">
                <a:spcBef>
                  <a:spcPct val="0"/>
                </a:spcBef>
              </a:pPr>
              <a:r>
                <a:rPr lang="en-US" sz="3000" b="1" dirty="0">
                  <a:solidFill>
                    <a:srgbClr val="FFFFFF"/>
                  </a:solidFill>
                  <a:latin typeface="Figtree" pitchFamily="2" charset="0"/>
                </a:rPr>
                <a:t>¡Gracias!</a:t>
              </a:r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ABDDEA1E-CD58-A3E5-81D2-BBA528FA90A0}"/>
                </a:ext>
              </a:extLst>
            </p:cNvPr>
            <p:cNvSpPr/>
            <p:nvPr/>
          </p:nvSpPr>
          <p:spPr>
            <a:xfrm>
              <a:off x="0" y="5312576"/>
              <a:ext cx="12192000" cy="154542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44F8727-AB9B-7A6C-F1F4-E5535CBD1D18}"/>
                </a:ext>
              </a:extLst>
            </p:cNvPr>
            <p:cNvSpPr txBox="1"/>
            <p:nvPr/>
          </p:nvSpPr>
          <p:spPr>
            <a:xfrm>
              <a:off x="3722594" y="5762122"/>
              <a:ext cx="47468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dirty="0">
                  <a:solidFill>
                    <a:schemeClr val="bg1">
                      <a:lumMod val="75000"/>
                    </a:schemeClr>
                  </a:solidFill>
                  <a:latin typeface="Figtree" pitchFamily="2" charset="0"/>
                </a:rPr>
                <a:t>Derechos reservados, 2023.</a:t>
              </a:r>
            </a:p>
            <a:p>
              <a:pPr algn="ctr"/>
              <a:r>
                <a:rPr lang="es-AR" dirty="0">
                  <a:solidFill>
                    <a:schemeClr val="bg1">
                      <a:lumMod val="75000"/>
                    </a:schemeClr>
                  </a:solidFill>
                  <a:latin typeface="Figtree" pitchFamily="2" charset="0"/>
                </a:rPr>
                <a:t>Creado y desarrollado por Gustavo Oliveros</a:t>
              </a:r>
              <a:r>
                <a:rPr lang="es-AR" dirty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37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451</Words>
  <Application>Microsoft Office PowerPoint</Application>
  <PresentationFormat>Panorámica</PresentationFormat>
  <Paragraphs>160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Figtree</vt:lpstr>
      <vt:lpstr>Montserrat Classic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Gustavo Oliveros</dc:creator>
  <cp:lastModifiedBy>Gustavo Oliveros</cp:lastModifiedBy>
  <cp:revision>3</cp:revision>
  <dcterms:created xsi:type="dcterms:W3CDTF">2023-12-03T02:03:51Z</dcterms:created>
  <dcterms:modified xsi:type="dcterms:W3CDTF">2023-12-04T21:57:34Z</dcterms:modified>
</cp:coreProperties>
</file>